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66" r:id="rId7"/>
    <p:sldId id="265" r:id="rId8"/>
    <p:sldId id="261" r:id="rId9"/>
    <p:sldId id="268" r:id="rId10"/>
    <p:sldId id="267" r:id="rId11"/>
    <p:sldId id="270" r:id="rId12"/>
    <p:sldId id="269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E5A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FF741B-A46F-E84C-AFEC-CADFF01FD08E}" v="156" dt="2021-05-09T16:46:41.5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22FF741B-A46F-E84C-AFEC-CADFF01FD08E}"/>
    <pc:docChg chg="undo custSel addSld delSld modSld">
      <pc:chgData name="Zrinka Jurčević" userId="0b24b88d-47f3-4db2-ad81-ac8a28adbcb8" providerId="ADAL" clId="{22FF741B-A46F-E84C-AFEC-CADFF01FD08E}" dt="2021-05-09T16:47:34.643" v="895" actId="207"/>
      <pc:docMkLst>
        <pc:docMk/>
      </pc:docMkLst>
      <pc:sldChg chg="del">
        <pc:chgData name="Zrinka Jurčević" userId="0b24b88d-47f3-4db2-ad81-ac8a28adbcb8" providerId="ADAL" clId="{22FF741B-A46F-E84C-AFEC-CADFF01FD08E}" dt="2021-03-20T12:17:09.065" v="0" actId="2696"/>
        <pc:sldMkLst>
          <pc:docMk/>
          <pc:sldMk cId="3695706195" sldId="259"/>
        </pc:sldMkLst>
      </pc:sldChg>
      <pc:sldChg chg="addSp delSp modSp mod modAnim">
        <pc:chgData name="Zrinka Jurčević" userId="0b24b88d-47f3-4db2-ad81-ac8a28adbcb8" providerId="ADAL" clId="{22FF741B-A46F-E84C-AFEC-CADFF01FD08E}" dt="2021-04-04T05:18:53.918" v="513" actId="732"/>
        <pc:sldMkLst>
          <pc:docMk/>
          <pc:sldMk cId="675343051" sldId="261"/>
        </pc:sldMkLst>
        <pc:spChg chg="mod">
          <ac:chgData name="Zrinka Jurčević" userId="0b24b88d-47f3-4db2-ad81-ac8a28adbcb8" providerId="ADAL" clId="{22FF741B-A46F-E84C-AFEC-CADFF01FD08E}" dt="2021-03-22T19:56:35.681" v="317" actId="1076"/>
          <ac:spMkLst>
            <pc:docMk/>
            <pc:sldMk cId="675343051" sldId="261"/>
            <ac:spMk id="8" creationId="{86285CB0-B57B-8748-8692-3BBD026F1F13}"/>
          </ac:spMkLst>
        </pc:spChg>
        <pc:picChg chg="add mod modCrop">
          <ac:chgData name="Zrinka Jurčević" userId="0b24b88d-47f3-4db2-ad81-ac8a28adbcb8" providerId="ADAL" clId="{22FF741B-A46F-E84C-AFEC-CADFF01FD08E}" dt="2021-04-04T05:18:53.918" v="513" actId="732"/>
          <ac:picMkLst>
            <pc:docMk/>
            <pc:sldMk cId="675343051" sldId="261"/>
            <ac:picMk id="4" creationId="{2A21A74B-0E58-8145-9750-DB7A66A3C0B5}"/>
          </ac:picMkLst>
        </pc:picChg>
        <pc:picChg chg="del">
          <ac:chgData name="Zrinka Jurčević" userId="0b24b88d-47f3-4db2-ad81-ac8a28adbcb8" providerId="ADAL" clId="{22FF741B-A46F-E84C-AFEC-CADFF01FD08E}" dt="2021-04-04T05:15:55.849" v="479" actId="478"/>
          <ac:picMkLst>
            <pc:docMk/>
            <pc:sldMk cId="675343051" sldId="261"/>
            <ac:picMk id="1026" creationId="{462EFB2B-88D3-4C06-B8FD-0AAF5D427F89}"/>
          </ac:picMkLst>
        </pc:picChg>
      </pc:sldChg>
      <pc:sldChg chg="modSp mod modAnim">
        <pc:chgData name="Zrinka Jurčević" userId="0b24b88d-47f3-4db2-ad81-ac8a28adbcb8" providerId="ADAL" clId="{22FF741B-A46F-E84C-AFEC-CADFF01FD08E}" dt="2021-05-09T16:47:34.643" v="895" actId="207"/>
        <pc:sldMkLst>
          <pc:docMk/>
          <pc:sldMk cId="2885784881" sldId="262"/>
        </pc:sldMkLst>
        <pc:spChg chg="mod">
          <ac:chgData name="Zrinka Jurčević" userId="0b24b88d-47f3-4db2-ad81-ac8a28adbcb8" providerId="ADAL" clId="{22FF741B-A46F-E84C-AFEC-CADFF01FD08E}" dt="2021-03-22T19:44:53.463" v="260" actId="1076"/>
          <ac:spMkLst>
            <pc:docMk/>
            <pc:sldMk cId="2885784881" sldId="262"/>
            <ac:spMk id="9" creationId="{EF434DB6-4E78-44D7-BB76-E33BF084D175}"/>
          </ac:spMkLst>
        </pc:spChg>
        <pc:spChg chg="mod">
          <ac:chgData name="Zrinka Jurčević" userId="0b24b88d-47f3-4db2-ad81-ac8a28adbcb8" providerId="ADAL" clId="{22FF741B-A46F-E84C-AFEC-CADFF01FD08E}" dt="2021-05-09T16:47:34.643" v="895" actId="207"/>
          <ac:spMkLst>
            <pc:docMk/>
            <pc:sldMk cId="2885784881" sldId="262"/>
            <ac:spMk id="20" creationId="{31BA2265-3312-4DD4-B777-644A00C80A4D}"/>
          </ac:spMkLst>
        </pc:spChg>
      </pc:sldChg>
      <pc:sldChg chg="addSp delSp modSp mod modAnim">
        <pc:chgData name="Zrinka Jurčević" userId="0b24b88d-47f3-4db2-ad81-ac8a28adbcb8" providerId="ADAL" clId="{22FF741B-A46F-E84C-AFEC-CADFF01FD08E}" dt="2021-05-09T16:47:04.967" v="894" actId="1076"/>
        <pc:sldMkLst>
          <pc:docMk/>
          <pc:sldMk cId="1660320601" sldId="263"/>
        </pc:sldMkLst>
        <pc:spChg chg="add mod">
          <ac:chgData name="Zrinka Jurčević" userId="0b24b88d-47f3-4db2-ad81-ac8a28adbcb8" providerId="ADAL" clId="{22FF741B-A46F-E84C-AFEC-CADFF01FD08E}" dt="2021-05-09T16:46:48.733" v="890" actId="1076"/>
          <ac:spMkLst>
            <pc:docMk/>
            <pc:sldMk cId="1660320601" sldId="263"/>
            <ac:spMk id="2" creationId="{955395F4-5DCB-3D44-B422-E6AF15E5DD63}"/>
          </ac:spMkLst>
        </pc:spChg>
        <pc:spChg chg="add mod">
          <ac:chgData name="Zrinka Jurčević" userId="0b24b88d-47f3-4db2-ad81-ac8a28adbcb8" providerId="ADAL" clId="{22FF741B-A46F-E84C-AFEC-CADFF01FD08E}" dt="2021-05-09T16:47:04.967" v="894" actId="1076"/>
          <ac:spMkLst>
            <pc:docMk/>
            <pc:sldMk cId="1660320601" sldId="263"/>
            <ac:spMk id="3" creationId="{8942A7D5-4D08-9245-AADE-4AF6185ADD05}"/>
          </ac:spMkLst>
        </pc:spChg>
        <pc:spChg chg="add del mod">
          <ac:chgData name="Zrinka Jurčević" userId="0b24b88d-47f3-4db2-ad81-ac8a28adbcb8" providerId="ADAL" clId="{22FF741B-A46F-E84C-AFEC-CADFF01FD08E}" dt="2021-03-20T12:20:27.869" v="167" actId="478"/>
          <ac:spMkLst>
            <pc:docMk/>
            <pc:sldMk cId="1660320601" sldId="263"/>
            <ac:spMk id="4" creationId="{A5462C57-5C6A-9841-B04A-1EBC715EB983}"/>
          </ac:spMkLst>
        </pc:spChg>
        <pc:spChg chg="mod">
          <ac:chgData name="Zrinka Jurčević" userId="0b24b88d-47f3-4db2-ad81-ac8a28adbcb8" providerId="ADAL" clId="{22FF741B-A46F-E84C-AFEC-CADFF01FD08E}" dt="2021-03-20T12:17:22.678" v="4" actId="1076"/>
          <ac:spMkLst>
            <pc:docMk/>
            <pc:sldMk cId="1660320601" sldId="263"/>
            <ac:spMk id="8" creationId="{3F51D632-0C3B-034C-9EDF-36E4DB0D22CB}"/>
          </ac:spMkLst>
        </pc:spChg>
        <pc:spChg chg="add mod">
          <ac:chgData name="Zrinka Jurčević" userId="0b24b88d-47f3-4db2-ad81-ac8a28adbcb8" providerId="ADAL" clId="{22FF741B-A46F-E84C-AFEC-CADFF01FD08E}" dt="2021-05-09T16:46:58.921" v="893" actId="1076"/>
          <ac:spMkLst>
            <pc:docMk/>
            <pc:sldMk cId="1660320601" sldId="263"/>
            <ac:spMk id="9" creationId="{8A5B9B25-9754-9A42-9EE0-FF0E36789C5E}"/>
          </ac:spMkLst>
        </pc:spChg>
        <pc:picChg chg="mod">
          <ac:chgData name="Zrinka Jurčević" userId="0b24b88d-47f3-4db2-ad81-ac8a28adbcb8" providerId="ADAL" clId="{22FF741B-A46F-E84C-AFEC-CADFF01FD08E}" dt="2021-05-09T16:46:41.550" v="888" actId="14100"/>
          <ac:picMkLst>
            <pc:docMk/>
            <pc:sldMk cId="1660320601" sldId="263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22FF741B-A46F-E84C-AFEC-CADFF01FD08E}" dt="2021-04-04T05:15:24.249" v="476" actId="1076"/>
          <ac:picMkLst>
            <pc:docMk/>
            <pc:sldMk cId="1660320601" sldId="263"/>
            <ac:picMk id="11" creationId="{CAA3F62B-970A-3340-B733-8A3741CCEA60}"/>
          </ac:picMkLst>
        </pc:picChg>
        <pc:picChg chg="add del mod">
          <ac:chgData name="Zrinka Jurčević" userId="0b24b88d-47f3-4db2-ad81-ac8a28adbcb8" providerId="ADAL" clId="{22FF741B-A46F-E84C-AFEC-CADFF01FD08E}" dt="2021-04-04T05:14:08.759" v="472" actId="478"/>
          <ac:picMkLst>
            <pc:docMk/>
            <pc:sldMk cId="1660320601" sldId="263"/>
            <ac:picMk id="1026" creationId="{C4FB4E7D-C68B-7D4E-BC27-DED723E2AE1C}"/>
          </ac:picMkLst>
        </pc:picChg>
      </pc:sldChg>
      <pc:sldChg chg="addSp delSp modSp mod">
        <pc:chgData name="Zrinka Jurčević" userId="0b24b88d-47f3-4db2-ad81-ac8a28adbcb8" providerId="ADAL" clId="{22FF741B-A46F-E84C-AFEC-CADFF01FD08E}" dt="2021-04-04T05:14:03.353" v="471" actId="1076"/>
        <pc:sldMkLst>
          <pc:docMk/>
          <pc:sldMk cId="3205095418" sldId="264"/>
        </pc:sldMkLst>
        <pc:spChg chg="mod">
          <ac:chgData name="Zrinka Jurčević" userId="0b24b88d-47f3-4db2-ad81-ac8a28adbcb8" providerId="ADAL" clId="{22FF741B-A46F-E84C-AFEC-CADFF01FD08E}" dt="2021-04-04T05:13:44.791" v="465" actId="1076"/>
          <ac:spMkLst>
            <pc:docMk/>
            <pc:sldMk cId="3205095418" sldId="264"/>
            <ac:spMk id="9" creationId="{58B5B528-7EC9-D347-9C3A-C92F416B13F6}"/>
          </ac:spMkLst>
        </pc:spChg>
        <pc:spChg chg="add mod">
          <ac:chgData name="Zrinka Jurčević" userId="0b24b88d-47f3-4db2-ad81-ac8a28adbcb8" providerId="ADAL" clId="{22FF741B-A46F-E84C-AFEC-CADFF01FD08E}" dt="2021-04-04T05:14:03.353" v="471" actId="1076"/>
          <ac:spMkLst>
            <pc:docMk/>
            <pc:sldMk cId="3205095418" sldId="264"/>
            <ac:spMk id="11" creationId="{FFABCFAB-5082-F847-8638-FB1EBE331C96}"/>
          </ac:spMkLst>
        </pc:spChg>
        <pc:picChg chg="add del mod">
          <ac:chgData name="Zrinka Jurčević" userId="0b24b88d-47f3-4db2-ad81-ac8a28adbcb8" providerId="ADAL" clId="{22FF741B-A46F-E84C-AFEC-CADFF01FD08E}" dt="2021-04-04T05:07:04.654" v="355" actId="478"/>
          <ac:picMkLst>
            <pc:docMk/>
            <pc:sldMk cId="3205095418" sldId="264"/>
            <ac:picMk id="3" creationId="{558DEAF4-C934-A541-96AC-2ADD255843B0}"/>
          </ac:picMkLst>
        </pc:picChg>
        <pc:picChg chg="mod">
          <ac:chgData name="Zrinka Jurčević" userId="0b24b88d-47f3-4db2-ad81-ac8a28adbcb8" providerId="ADAL" clId="{22FF741B-A46F-E84C-AFEC-CADFF01FD08E}" dt="2021-04-04T05:13:42.344" v="464" actId="14100"/>
          <ac:picMkLst>
            <pc:docMk/>
            <pc:sldMk cId="3205095418" sldId="264"/>
            <ac:picMk id="7" creationId="{00000000-0000-0000-0000-000000000000}"/>
          </ac:picMkLst>
        </pc:picChg>
        <pc:picChg chg="add mod modCrop">
          <ac:chgData name="Zrinka Jurčević" userId="0b24b88d-47f3-4db2-ad81-ac8a28adbcb8" providerId="ADAL" clId="{22FF741B-A46F-E84C-AFEC-CADFF01FD08E}" dt="2021-04-04T05:08:01.945" v="368" actId="732"/>
          <ac:picMkLst>
            <pc:docMk/>
            <pc:sldMk cId="3205095418" sldId="264"/>
            <ac:picMk id="8" creationId="{7C5EDBA9-810C-C44B-A967-EAD41B2167BC}"/>
          </ac:picMkLst>
        </pc:picChg>
        <pc:picChg chg="mod">
          <ac:chgData name="Zrinka Jurčević" userId="0b24b88d-47f3-4db2-ad81-ac8a28adbcb8" providerId="ADAL" clId="{22FF741B-A46F-E84C-AFEC-CADFF01FD08E}" dt="2021-04-04T05:07:50.009" v="365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modSp mod modAnim">
        <pc:chgData name="Zrinka Jurčević" userId="0b24b88d-47f3-4db2-ad81-ac8a28adbcb8" providerId="ADAL" clId="{22FF741B-A46F-E84C-AFEC-CADFF01FD08E}" dt="2021-03-22T19:55:43.677" v="308"/>
        <pc:sldMkLst>
          <pc:docMk/>
          <pc:sldMk cId="1901142337" sldId="265"/>
        </pc:sldMkLst>
        <pc:spChg chg="mod">
          <ac:chgData name="Zrinka Jurčević" userId="0b24b88d-47f3-4db2-ad81-ac8a28adbcb8" providerId="ADAL" clId="{22FF741B-A46F-E84C-AFEC-CADFF01FD08E}" dt="2021-03-22T19:53:19.422" v="285" actId="1076"/>
          <ac:spMkLst>
            <pc:docMk/>
            <pc:sldMk cId="1901142337" sldId="265"/>
            <ac:spMk id="16" creationId="{A1225AA7-AD66-4C11-908E-4C33A954CD1A}"/>
          </ac:spMkLst>
        </pc:spChg>
        <pc:spChg chg="mod">
          <ac:chgData name="Zrinka Jurčević" userId="0b24b88d-47f3-4db2-ad81-ac8a28adbcb8" providerId="ADAL" clId="{22FF741B-A46F-E84C-AFEC-CADFF01FD08E}" dt="2021-03-22T19:53:25.023" v="287" actId="1076"/>
          <ac:spMkLst>
            <pc:docMk/>
            <pc:sldMk cId="1901142337" sldId="265"/>
            <ac:spMk id="18" creationId="{9C1AE939-0B24-4AFD-9DBF-37BAD1AB1A43}"/>
          </ac:spMkLst>
        </pc:spChg>
      </pc:sldChg>
      <pc:sldChg chg="modSp mod modAnim">
        <pc:chgData name="Zrinka Jurčević" userId="0b24b88d-47f3-4db2-ad81-ac8a28adbcb8" providerId="ADAL" clId="{22FF741B-A46F-E84C-AFEC-CADFF01FD08E}" dt="2021-03-22T19:53:08.347" v="283"/>
        <pc:sldMkLst>
          <pc:docMk/>
          <pc:sldMk cId="2170147673" sldId="266"/>
        </pc:sldMkLst>
        <pc:spChg chg="mod">
          <ac:chgData name="Zrinka Jurčević" userId="0b24b88d-47f3-4db2-ad81-ac8a28adbcb8" providerId="ADAL" clId="{22FF741B-A46F-E84C-AFEC-CADFF01FD08E}" dt="2021-03-22T19:52:25.381" v="275" actId="1076"/>
          <ac:spMkLst>
            <pc:docMk/>
            <pc:sldMk cId="2170147673" sldId="266"/>
            <ac:spMk id="3" creationId="{3D8E3EF1-31A9-4455-A1BA-C1D12F61F930}"/>
          </ac:spMkLst>
        </pc:spChg>
        <pc:spChg chg="mod">
          <ac:chgData name="Zrinka Jurčević" userId="0b24b88d-47f3-4db2-ad81-ac8a28adbcb8" providerId="ADAL" clId="{22FF741B-A46F-E84C-AFEC-CADFF01FD08E}" dt="2021-03-22T19:49:14.872" v="262" actId="207"/>
          <ac:spMkLst>
            <pc:docMk/>
            <pc:sldMk cId="2170147673" sldId="266"/>
            <ac:spMk id="12" creationId="{70D6F200-4DE4-40C2-9863-B9868E7EB161}"/>
          </ac:spMkLst>
        </pc:spChg>
        <pc:spChg chg="mod">
          <ac:chgData name="Zrinka Jurčević" userId="0b24b88d-47f3-4db2-ad81-ac8a28adbcb8" providerId="ADAL" clId="{22FF741B-A46F-E84C-AFEC-CADFF01FD08E}" dt="2021-03-22T19:52:29.657" v="276" actId="1076"/>
          <ac:spMkLst>
            <pc:docMk/>
            <pc:sldMk cId="2170147673" sldId="266"/>
            <ac:spMk id="17" creationId="{29BB95B8-EF80-4C11-8058-6E0E074FDF8D}"/>
          </ac:spMkLst>
        </pc:spChg>
      </pc:sldChg>
      <pc:sldChg chg="modSp mod modAnim">
        <pc:chgData name="Zrinka Jurčević" userId="0b24b88d-47f3-4db2-ad81-ac8a28adbcb8" providerId="ADAL" clId="{22FF741B-A46F-E84C-AFEC-CADFF01FD08E}" dt="2021-03-22T20:14:26.070" v="351" actId="20577"/>
        <pc:sldMkLst>
          <pc:docMk/>
          <pc:sldMk cId="137968092" sldId="267"/>
        </pc:sldMkLst>
        <pc:spChg chg="mod">
          <ac:chgData name="Zrinka Jurčević" userId="0b24b88d-47f3-4db2-ad81-ac8a28adbcb8" providerId="ADAL" clId="{22FF741B-A46F-E84C-AFEC-CADFF01FD08E}" dt="2021-03-22T20:14:23.076" v="349" actId="20577"/>
          <ac:spMkLst>
            <pc:docMk/>
            <pc:sldMk cId="137968092" sldId="267"/>
            <ac:spMk id="14" creationId="{2E7852A3-72AC-472B-B5F1-D55B6D2B56B7}"/>
          </ac:spMkLst>
        </pc:spChg>
        <pc:spChg chg="mod">
          <ac:chgData name="Zrinka Jurčević" userId="0b24b88d-47f3-4db2-ad81-ac8a28adbcb8" providerId="ADAL" clId="{22FF741B-A46F-E84C-AFEC-CADFF01FD08E}" dt="2021-03-22T20:14:26.070" v="351" actId="20577"/>
          <ac:spMkLst>
            <pc:docMk/>
            <pc:sldMk cId="137968092" sldId="267"/>
            <ac:spMk id="16" creationId="{5359D786-D566-4C97-94AE-6738F3A3BC0E}"/>
          </ac:spMkLst>
        </pc:spChg>
      </pc:sldChg>
      <pc:sldChg chg="addSp delSp modSp mod delAnim modAnim">
        <pc:chgData name="Zrinka Jurčević" userId="0b24b88d-47f3-4db2-ad81-ac8a28adbcb8" providerId="ADAL" clId="{22FF741B-A46F-E84C-AFEC-CADFF01FD08E}" dt="2021-04-04T05:20:14.092" v="529"/>
        <pc:sldMkLst>
          <pc:docMk/>
          <pc:sldMk cId="2622114666" sldId="268"/>
        </pc:sldMkLst>
        <pc:picChg chg="add mod">
          <ac:chgData name="Zrinka Jurčević" userId="0b24b88d-47f3-4db2-ad81-ac8a28adbcb8" providerId="ADAL" clId="{22FF741B-A46F-E84C-AFEC-CADFF01FD08E}" dt="2021-04-04T05:19:32.592" v="522" actId="167"/>
          <ac:picMkLst>
            <pc:docMk/>
            <pc:sldMk cId="2622114666" sldId="268"/>
            <ac:picMk id="3" creationId="{3C16AE64-7513-6341-A0AB-82AED0CF2092}"/>
          </ac:picMkLst>
        </pc:picChg>
        <pc:picChg chg="mod">
          <ac:chgData name="Zrinka Jurčević" userId="0b24b88d-47f3-4db2-ad81-ac8a28adbcb8" providerId="ADAL" clId="{22FF741B-A46F-E84C-AFEC-CADFF01FD08E}" dt="2021-04-04T05:19:27.796" v="521" actId="1076"/>
          <ac:picMkLst>
            <pc:docMk/>
            <pc:sldMk cId="2622114666" sldId="268"/>
            <ac:picMk id="10" creationId="{00000000-0000-0000-0000-000000000000}"/>
          </ac:picMkLst>
        </pc:picChg>
        <pc:picChg chg="del mod">
          <ac:chgData name="Zrinka Jurčević" userId="0b24b88d-47f3-4db2-ad81-ac8a28adbcb8" providerId="ADAL" clId="{22FF741B-A46F-E84C-AFEC-CADFF01FD08E}" dt="2021-04-04T05:19:09.655" v="515" actId="478"/>
          <ac:picMkLst>
            <pc:docMk/>
            <pc:sldMk cId="2622114666" sldId="268"/>
            <ac:picMk id="13" creationId="{B21B127D-C7DA-4A1C-90AE-ED76719A2CD8}"/>
          </ac:picMkLst>
        </pc:picChg>
      </pc:sldChg>
      <pc:sldChg chg="addSp delSp modSp mod">
        <pc:chgData name="Zrinka Jurčević" userId="0b24b88d-47f3-4db2-ad81-ac8a28adbcb8" providerId="ADAL" clId="{22FF741B-A46F-E84C-AFEC-CADFF01FD08E}" dt="2021-04-16T19:52:21.422" v="883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22FF741B-A46F-E84C-AFEC-CADFF01FD08E}" dt="2021-04-16T19:47:14.505" v="845" actId="1076"/>
          <ac:spMkLst>
            <pc:docMk/>
            <pc:sldMk cId="2283979478" sldId="269"/>
            <ac:spMk id="2" creationId="{9F389B5E-3457-C844-ACB1-263CD2136AFB}"/>
          </ac:spMkLst>
        </pc:spChg>
        <pc:spChg chg="add mod">
          <ac:chgData name="Zrinka Jurčević" userId="0b24b88d-47f3-4db2-ad81-ac8a28adbcb8" providerId="ADAL" clId="{22FF741B-A46F-E84C-AFEC-CADFF01FD08E}" dt="2021-04-05T06:00:33.170" v="829" actId="255"/>
          <ac:spMkLst>
            <pc:docMk/>
            <pc:sldMk cId="2283979478" sldId="269"/>
            <ac:spMk id="3" creationId="{D422574F-3682-664F-B25B-037EA789FCC7}"/>
          </ac:spMkLst>
        </pc:spChg>
        <pc:spChg chg="add mod">
          <ac:chgData name="Zrinka Jurčević" userId="0b24b88d-47f3-4db2-ad81-ac8a28adbcb8" providerId="ADAL" clId="{22FF741B-A46F-E84C-AFEC-CADFF01FD08E}" dt="2021-04-05T06:00:45.337" v="831" actId="14100"/>
          <ac:spMkLst>
            <pc:docMk/>
            <pc:sldMk cId="2283979478" sldId="269"/>
            <ac:spMk id="4" creationId="{8CFE46E3-4E8F-C74B-8609-6DD4CA3EC704}"/>
          </ac:spMkLst>
        </pc:spChg>
        <pc:spChg chg="mod">
          <ac:chgData name="Zrinka Jurčević" userId="0b24b88d-47f3-4db2-ad81-ac8a28adbcb8" providerId="ADAL" clId="{22FF741B-A46F-E84C-AFEC-CADFF01FD08E}" dt="2021-04-05T06:01:14.830" v="837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22FF741B-A46F-E84C-AFEC-CADFF01FD08E}" dt="2021-04-05T06:00:54.833" v="833" actId="14100"/>
          <ac:spMkLst>
            <pc:docMk/>
            <pc:sldMk cId="2283979478" sldId="269"/>
            <ac:spMk id="16" creationId="{A370FACA-E561-0A41-ADFC-4F7A98F7A580}"/>
          </ac:spMkLst>
        </pc:spChg>
        <pc:spChg chg="add mod">
          <ac:chgData name="Zrinka Jurčević" userId="0b24b88d-47f3-4db2-ad81-ac8a28adbcb8" providerId="ADAL" clId="{22FF741B-A46F-E84C-AFEC-CADFF01FD08E}" dt="2021-04-05T06:01:07.087" v="835" actId="14100"/>
          <ac:spMkLst>
            <pc:docMk/>
            <pc:sldMk cId="2283979478" sldId="269"/>
            <ac:spMk id="17" creationId="{775F79BF-9150-7E48-9D6B-11FE0F758255}"/>
          </ac:spMkLst>
        </pc:spChg>
        <pc:picChg chg="mod">
          <ac:chgData name="Zrinka Jurčević" userId="0b24b88d-47f3-4db2-ad81-ac8a28adbcb8" providerId="ADAL" clId="{22FF741B-A46F-E84C-AFEC-CADFF01FD08E}" dt="2021-04-16T19:47:10.908" v="844" actId="1076"/>
          <ac:picMkLst>
            <pc:docMk/>
            <pc:sldMk cId="2283979478" sldId="269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22FF741B-A46F-E84C-AFEC-CADFF01FD08E}" dt="2021-04-05T06:01:12.582" v="836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22FF741B-A46F-E84C-AFEC-CADFF01FD08E}" dt="2021-04-05T06:01:17.319" v="838" actId="1076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22FF741B-A46F-E84C-AFEC-CADFF01FD08E}" dt="2021-04-16T19:47:03.884" v="841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22FF741B-A46F-E84C-AFEC-CADFF01FD08E}" dt="2021-04-16T19:47:03.134" v="840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22FF741B-A46F-E84C-AFEC-CADFF01FD08E}" dt="2021-04-16T19:47:02.331" v="839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22FF741B-A46F-E84C-AFEC-CADFF01FD08E}" dt="2021-04-16T19:47:05.787" v="843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22FF741B-A46F-E84C-AFEC-CADFF01FD08E}" dt="2021-04-16T19:47:04.959" v="842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22FF741B-A46F-E84C-AFEC-CADFF01FD08E}" dt="2021-04-16T19:52:21.422" v="883" actId="14861"/>
          <ac:picMkLst>
            <pc:docMk/>
            <pc:sldMk cId="2283979478" sldId="269"/>
            <ac:picMk id="19" creationId="{D61611E1-61E7-2941-A30A-84CCF0806292}"/>
          </ac:picMkLst>
        </pc:picChg>
        <pc:picChg chg="add mod">
          <ac:chgData name="Zrinka Jurčević" userId="0b24b88d-47f3-4db2-ad81-ac8a28adbcb8" providerId="ADAL" clId="{22FF741B-A46F-E84C-AFEC-CADFF01FD08E}" dt="2021-04-16T19:52:15.634" v="882" actId="14861"/>
          <ac:picMkLst>
            <pc:docMk/>
            <pc:sldMk cId="2283979478" sldId="269"/>
            <ac:picMk id="21" creationId="{0307A648-28E7-BE4E-B5B4-DF2CCC6AC480}"/>
          </ac:picMkLst>
        </pc:picChg>
        <pc:picChg chg="add mod">
          <ac:chgData name="Zrinka Jurčević" userId="0b24b88d-47f3-4db2-ad81-ac8a28adbcb8" providerId="ADAL" clId="{22FF741B-A46F-E84C-AFEC-CADFF01FD08E}" dt="2021-04-16T19:52:10.661" v="881" actId="14861"/>
          <ac:picMkLst>
            <pc:docMk/>
            <pc:sldMk cId="2283979478" sldId="269"/>
            <ac:picMk id="23" creationId="{7B1434BE-170E-2C41-B0CB-0E1C09A5C121}"/>
          </ac:picMkLst>
        </pc:picChg>
        <pc:picChg chg="add mod">
          <ac:chgData name="Zrinka Jurčević" userId="0b24b88d-47f3-4db2-ad81-ac8a28adbcb8" providerId="ADAL" clId="{22FF741B-A46F-E84C-AFEC-CADFF01FD08E}" dt="2021-04-16T19:52:05.218" v="880" actId="14861"/>
          <ac:picMkLst>
            <pc:docMk/>
            <pc:sldMk cId="2283979478" sldId="269"/>
            <ac:picMk id="25" creationId="{1132F825-02DE-B148-AC88-31047FD83EB7}"/>
          </ac:picMkLst>
        </pc:picChg>
        <pc:picChg chg="add mod">
          <ac:chgData name="Zrinka Jurčević" userId="0b24b88d-47f3-4db2-ad81-ac8a28adbcb8" providerId="ADAL" clId="{22FF741B-A46F-E84C-AFEC-CADFF01FD08E}" dt="2021-04-16T19:52:00.870" v="879" actId="14861"/>
          <ac:picMkLst>
            <pc:docMk/>
            <pc:sldMk cId="2283979478" sldId="269"/>
            <ac:picMk id="27" creationId="{395CC823-C456-9E40-8A6F-9FE746A6868A}"/>
          </ac:picMkLst>
        </pc:picChg>
      </pc:sldChg>
      <pc:sldChg chg="addSp delSp modSp new mod modClrScheme modShow chgLayout">
        <pc:chgData name="Zrinka Jurčević" userId="0b24b88d-47f3-4db2-ad81-ac8a28adbcb8" providerId="ADAL" clId="{22FF741B-A46F-E84C-AFEC-CADFF01FD08E}" dt="2021-04-04T05:19:02.753" v="514" actId="729"/>
        <pc:sldMkLst>
          <pc:docMk/>
          <pc:sldMk cId="2609369002" sldId="270"/>
        </pc:sldMkLst>
        <pc:spChg chg="del">
          <ac:chgData name="Zrinka Jurčević" userId="0b24b88d-47f3-4db2-ad81-ac8a28adbcb8" providerId="ADAL" clId="{22FF741B-A46F-E84C-AFEC-CADFF01FD08E}" dt="2021-04-04T05:16:45.348" v="492" actId="700"/>
          <ac:spMkLst>
            <pc:docMk/>
            <pc:sldMk cId="2609369002" sldId="270"/>
            <ac:spMk id="2" creationId="{9CF1538E-5687-1843-8901-8138A924A0D2}"/>
          </ac:spMkLst>
        </pc:spChg>
        <pc:spChg chg="del">
          <ac:chgData name="Zrinka Jurčević" userId="0b24b88d-47f3-4db2-ad81-ac8a28adbcb8" providerId="ADAL" clId="{22FF741B-A46F-E84C-AFEC-CADFF01FD08E}" dt="2021-04-04T05:16:45.348" v="492" actId="700"/>
          <ac:spMkLst>
            <pc:docMk/>
            <pc:sldMk cId="2609369002" sldId="270"/>
            <ac:spMk id="3" creationId="{F66E20DA-D7F6-984D-8B62-31EA802F5610}"/>
          </ac:spMkLst>
        </pc:spChg>
        <pc:spChg chg="del">
          <ac:chgData name="Zrinka Jurčević" userId="0b24b88d-47f3-4db2-ad81-ac8a28adbcb8" providerId="ADAL" clId="{22FF741B-A46F-E84C-AFEC-CADFF01FD08E}" dt="2021-04-04T05:16:45.348" v="492" actId="700"/>
          <ac:spMkLst>
            <pc:docMk/>
            <pc:sldMk cId="2609369002" sldId="270"/>
            <ac:spMk id="4" creationId="{448D7504-7275-7340-B4E4-2A097F7E11A0}"/>
          </ac:spMkLst>
        </pc:spChg>
        <pc:picChg chg="add mod modCrop">
          <ac:chgData name="Zrinka Jurčević" userId="0b24b88d-47f3-4db2-ad81-ac8a28adbcb8" providerId="ADAL" clId="{22FF741B-A46F-E84C-AFEC-CADFF01FD08E}" dt="2021-04-04T05:18:39.625" v="512" actId="732"/>
          <ac:picMkLst>
            <pc:docMk/>
            <pc:sldMk cId="2609369002" sldId="270"/>
            <ac:picMk id="6" creationId="{0F9CF92E-DE03-5C4F-A33D-68B90500E0DE}"/>
          </ac:picMkLst>
        </pc:picChg>
      </pc:sldChg>
      <pc:sldChg chg="new del">
        <pc:chgData name="Zrinka Jurčević" userId="0b24b88d-47f3-4db2-ad81-ac8a28adbcb8" providerId="ADAL" clId="{22FF741B-A46F-E84C-AFEC-CADFF01FD08E}" dt="2021-04-04T05:15:53.838" v="478" actId="680"/>
        <pc:sldMkLst>
          <pc:docMk/>
          <pc:sldMk cId="3815760046" sldId="270"/>
        </pc:sldMkLst>
      </pc:sldChg>
    </pc:docChg>
  </pc:docChgLst>
  <pc:docChgLst>
    <pc:chgData name="Zrinka Jurčević" userId="0b24b88d-47f3-4db2-ad81-ac8a28adbcb8" providerId="ADAL" clId="{F6BBA2A2-5A48-472A-9DA5-82C0B909D908}"/>
    <pc:docChg chg="custSel modSld">
      <pc:chgData name="Zrinka Jurčević" userId="0b24b88d-47f3-4db2-ad81-ac8a28adbcb8" providerId="ADAL" clId="{F6BBA2A2-5A48-472A-9DA5-82C0B909D908}" dt="2021-03-22T12:22:39.025" v="1597" actId="20577"/>
      <pc:docMkLst>
        <pc:docMk/>
      </pc:docMkLst>
      <pc:sldChg chg="modSp mod">
        <pc:chgData name="Zrinka Jurčević" userId="0b24b88d-47f3-4db2-ad81-ac8a28adbcb8" providerId="ADAL" clId="{F6BBA2A2-5A48-472A-9DA5-82C0B909D908}" dt="2021-03-22T12:22:39.025" v="1597" actId="20577"/>
        <pc:sldMkLst>
          <pc:docMk/>
          <pc:sldMk cId="2961379838" sldId="258"/>
        </pc:sldMkLst>
        <pc:spChg chg="mod">
          <ac:chgData name="Zrinka Jurčević" userId="0b24b88d-47f3-4db2-ad81-ac8a28adbcb8" providerId="ADAL" clId="{F6BBA2A2-5A48-472A-9DA5-82C0B909D908}" dt="2021-03-22T12:22:39.025" v="1597" actId="20577"/>
          <ac:spMkLst>
            <pc:docMk/>
            <pc:sldMk cId="2961379838" sldId="258"/>
            <ac:spMk id="16" creationId="{00000000-0000-0000-0000-000000000000}"/>
          </ac:spMkLst>
        </pc:spChg>
      </pc:sldChg>
      <pc:sldChg chg="addSp modSp mod">
        <pc:chgData name="Zrinka Jurčević" userId="0b24b88d-47f3-4db2-ad81-ac8a28adbcb8" providerId="ADAL" clId="{F6BBA2A2-5A48-472A-9DA5-82C0B909D908}" dt="2021-03-22T12:04:21.661" v="852" actId="1076"/>
        <pc:sldMkLst>
          <pc:docMk/>
          <pc:sldMk cId="675343051" sldId="261"/>
        </pc:sldMkLst>
        <pc:spChg chg="add mod">
          <ac:chgData name="Zrinka Jurčević" userId="0b24b88d-47f3-4db2-ad81-ac8a28adbcb8" providerId="ADAL" clId="{F6BBA2A2-5A48-472A-9DA5-82C0B909D908}" dt="2021-03-22T12:03:44.463" v="845" actId="1076"/>
          <ac:spMkLst>
            <pc:docMk/>
            <pc:sldMk cId="675343051" sldId="261"/>
            <ac:spMk id="2" creationId="{19C0FA47-E3AE-4DF4-BDF4-AA4D22DC0FC2}"/>
          </ac:spMkLst>
        </pc:spChg>
        <pc:spChg chg="mod">
          <ac:chgData name="Zrinka Jurčević" userId="0b24b88d-47f3-4db2-ad81-ac8a28adbcb8" providerId="ADAL" clId="{F6BBA2A2-5A48-472A-9DA5-82C0B909D908}" dt="2021-03-22T12:03:32.052" v="842" actId="1076"/>
          <ac:spMkLst>
            <pc:docMk/>
            <pc:sldMk cId="675343051" sldId="261"/>
            <ac:spMk id="8" creationId="{86285CB0-B57B-8748-8692-3BBD026F1F13}"/>
          </ac:spMkLst>
        </pc:spChg>
        <pc:picChg chg="mod">
          <ac:chgData name="Zrinka Jurčević" userId="0b24b88d-47f3-4db2-ad81-ac8a28adbcb8" providerId="ADAL" clId="{F6BBA2A2-5A48-472A-9DA5-82C0B909D908}" dt="2021-03-22T12:03:39.349" v="844" actId="1076"/>
          <ac:picMkLst>
            <pc:docMk/>
            <pc:sldMk cId="675343051" sldId="261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F6BBA2A2-5A48-472A-9DA5-82C0B909D908}" dt="2021-03-22T12:03:47.638" v="846" actId="1076"/>
          <ac:picMkLst>
            <pc:docMk/>
            <pc:sldMk cId="675343051" sldId="261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F6BBA2A2-5A48-472A-9DA5-82C0B909D908}" dt="2021-03-22T12:04:21.661" v="852" actId="1076"/>
          <ac:picMkLst>
            <pc:docMk/>
            <pc:sldMk cId="675343051" sldId="261"/>
            <ac:picMk id="1026" creationId="{462EFB2B-88D3-4C06-B8FD-0AAF5D427F89}"/>
          </ac:picMkLst>
        </pc:picChg>
      </pc:sldChg>
      <pc:sldChg chg="addSp delSp modSp mod">
        <pc:chgData name="Zrinka Jurčević" userId="0b24b88d-47f3-4db2-ad81-ac8a28adbcb8" providerId="ADAL" clId="{F6BBA2A2-5A48-472A-9DA5-82C0B909D908}" dt="2021-03-22T11:43:45.705" v="278" actId="1076"/>
        <pc:sldMkLst>
          <pc:docMk/>
          <pc:sldMk cId="2885784881" sldId="262"/>
        </pc:sldMkLst>
        <pc:spChg chg="add mod">
          <ac:chgData name="Zrinka Jurčević" userId="0b24b88d-47f3-4db2-ad81-ac8a28adbcb8" providerId="ADAL" clId="{F6BBA2A2-5A48-472A-9DA5-82C0B909D908}" dt="2021-03-22T11:28:42.527" v="155" actId="14100"/>
          <ac:spMkLst>
            <pc:docMk/>
            <pc:sldMk cId="2885784881" sldId="262"/>
            <ac:spMk id="4" creationId="{3E801070-1D12-4E6C-97DC-47A9CDAA1734}"/>
          </ac:spMkLst>
        </pc:spChg>
        <pc:spChg chg="mod">
          <ac:chgData name="Zrinka Jurčević" userId="0b24b88d-47f3-4db2-ad81-ac8a28adbcb8" providerId="ADAL" clId="{F6BBA2A2-5A48-472A-9DA5-82C0B909D908}" dt="2021-03-22T11:42:44.227" v="265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F6BBA2A2-5A48-472A-9DA5-82C0B909D908}" dt="2021-03-22T11:27:03.432" v="60" actId="20577"/>
          <ac:spMkLst>
            <pc:docMk/>
            <pc:sldMk cId="2885784881" sldId="262"/>
            <ac:spMk id="9" creationId="{EF434DB6-4E78-44D7-BB76-E33BF084D175}"/>
          </ac:spMkLst>
        </pc:spChg>
        <pc:spChg chg="add mod">
          <ac:chgData name="Zrinka Jurčević" userId="0b24b88d-47f3-4db2-ad81-ac8a28adbcb8" providerId="ADAL" clId="{F6BBA2A2-5A48-472A-9DA5-82C0B909D908}" dt="2021-03-22T11:27:11.614" v="61" actId="20577"/>
          <ac:spMkLst>
            <pc:docMk/>
            <pc:sldMk cId="2885784881" sldId="262"/>
            <ac:spMk id="11" creationId="{302DCFBA-3D6F-451D-B3AE-21D5D7D04FFD}"/>
          </ac:spMkLst>
        </pc:spChg>
        <pc:spChg chg="add mod">
          <ac:chgData name="Zrinka Jurčević" userId="0b24b88d-47f3-4db2-ad81-ac8a28adbcb8" providerId="ADAL" clId="{F6BBA2A2-5A48-472A-9DA5-82C0B909D908}" dt="2021-03-22T11:33:00.877" v="220" actId="1076"/>
          <ac:spMkLst>
            <pc:docMk/>
            <pc:sldMk cId="2885784881" sldId="262"/>
            <ac:spMk id="12" creationId="{457B7C6E-53D7-4296-8843-37AAF72F2595}"/>
          </ac:spMkLst>
        </pc:spChg>
        <pc:spChg chg="add mod">
          <ac:chgData name="Zrinka Jurčević" userId="0b24b88d-47f3-4db2-ad81-ac8a28adbcb8" providerId="ADAL" clId="{F6BBA2A2-5A48-472A-9DA5-82C0B909D908}" dt="2021-03-22T11:31:16.358" v="203" actId="207"/>
          <ac:spMkLst>
            <pc:docMk/>
            <pc:sldMk cId="2885784881" sldId="262"/>
            <ac:spMk id="16" creationId="{E36240D6-6428-4470-981A-DFE9433C29DE}"/>
          </ac:spMkLst>
        </pc:spChg>
        <pc:spChg chg="add mod">
          <ac:chgData name="Zrinka Jurčević" userId="0b24b88d-47f3-4db2-ad81-ac8a28adbcb8" providerId="ADAL" clId="{F6BBA2A2-5A48-472A-9DA5-82C0B909D908}" dt="2021-03-22T11:43:45.705" v="278" actId="1076"/>
          <ac:spMkLst>
            <pc:docMk/>
            <pc:sldMk cId="2885784881" sldId="262"/>
            <ac:spMk id="18" creationId="{77FD2F0F-0F3E-4F93-BA11-1A1C40AF27FB}"/>
          </ac:spMkLst>
        </pc:spChg>
        <pc:spChg chg="add mod">
          <ac:chgData name="Zrinka Jurčević" userId="0b24b88d-47f3-4db2-ad81-ac8a28adbcb8" providerId="ADAL" clId="{F6BBA2A2-5A48-472A-9DA5-82C0B909D908}" dt="2021-03-22T11:43:40.630" v="277" actId="1076"/>
          <ac:spMkLst>
            <pc:docMk/>
            <pc:sldMk cId="2885784881" sldId="262"/>
            <ac:spMk id="20" creationId="{31BA2265-3312-4DD4-B777-644A00C80A4D}"/>
          </ac:spMkLst>
        </pc:spChg>
        <pc:picChg chg="mod">
          <ac:chgData name="Zrinka Jurčević" userId="0b24b88d-47f3-4db2-ad81-ac8a28adbcb8" providerId="ADAL" clId="{F6BBA2A2-5A48-472A-9DA5-82C0B909D908}" dt="2021-03-22T11:43:30.494" v="275" actId="1076"/>
          <ac:picMkLst>
            <pc:docMk/>
            <pc:sldMk cId="2885784881" sldId="262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F6BBA2A2-5A48-472A-9DA5-82C0B909D908}" dt="2021-03-22T11:34:55.385" v="243" actId="1076"/>
          <ac:picMkLst>
            <pc:docMk/>
            <pc:sldMk cId="2885784881" sldId="26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F6BBA2A2-5A48-472A-9DA5-82C0B909D908}" dt="2021-03-22T11:29:30.674" v="161" actId="207"/>
          <ac:picMkLst>
            <pc:docMk/>
            <pc:sldMk cId="2885784881" sldId="262"/>
            <ac:picMk id="14" creationId="{9E951C73-064A-45AF-B49D-0E83513AA91E}"/>
          </ac:picMkLst>
        </pc:picChg>
        <pc:picChg chg="add mod">
          <ac:chgData name="Zrinka Jurčević" userId="0b24b88d-47f3-4db2-ad81-ac8a28adbcb8" providerId="ADAL" clId="{F6BBA2A2-5A48-472A-9DA5-82C0B909D908}" dt="2021-03-22T11:30:24.736" v="169" actId="1076"/>
          <ac:picMkLst>
            <pc:docMk/>
            <pc:sldMk cId="2885784881" sldId="262"/>
            <ac:picMk id="15" creationId="{9C4343EF-9890-4379-90D2-4A42E0D91C8D}"/>
          </ac:picMkLst>
        </pc:picChg>
        <pc:picChg chg="add del mod">
          <ac:chgData name="Zrinka Jurčević" userId="0b24b88d-47f3-4db2-ad81-ac8a28adbcb8" providerId="ADAL" clId="{F6BBA2A2-5A48-472A-9DA5-82C0B909D908}" dt="2021-03-22T11:42:40.819" v="264" actId="21"/>
          <ac:picMkLst>
            <pc:docMk/>
            <pc:sldMk cId="2885784881" sldId="262"/>
            <ac:picMk id="21" creationId="{E3926D49-4B61-4CE1-A54D-F7D7810585EE}"/>
          </ac:picMkLst>
        </pc:picChg>
      </pc:sldChg>
      <pc:sldChg chg="addSp delSp modSp mod">
        <pc:chgData name="Zrinka Jurčević" userId="0b24b88d-47f3-4db2-ad81-ac8a28adbcb8" providerId="ADAL" clId="{F6BBA2A2-5A48-472A-9DA5-82C0B909D908}" dt="2021-03-22T12:02:03.423" v="716" actId="1076"/>
        <pc:sldMkLst>
          <pc:docMk/>
          <pc:sldMk cId="1901142337" sldId="265"/>
        </pc:sldMkLst>
        <pc:spChg chg="mod">
          <ac:chgData name="Zrinka Jurčević" userId="0b24b88d-47f3-4db2-ad81-ac8a28adbcb8" providerId="ADAL" clId="{F6BBA2A2-5A48-472A-9DA5-82C0B909D908}" dt="2021-03-22T12:01:20.943" v="707" actId="1076"/>
          <ac:spMkLst>
            <pc:docMk/>
            <pc:sldMk cId="1901142337" sldId="265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F6BBA2A2-5A48-472A-9DA5-82C0B909D908}" dt="2021-03-22T11:58:46.315" v="606" actId="1076"/>
          <ac:spMkLst>
            <pc:docMk/>
            <pc:sldMk cId="1901142337" sldId="265"/>
            <ac:spMk id="9" creationId="{ED29A5D1-7C07-4E2E-9C46-FD511E624EE1}"/>
          </ac:spMkLst>
        </pc:spChg>
        <pc:spChg chg="add mod">
          <ac:chgData name="Zrinka Jurčević" userId="0b24b88d-47f3-4db2-ad81-ac8a28adbcb8" providerId="ADAL" clId="{F6BBA2A2-5A48-472A-9DA5-82C0B909D908}" dt="2021-03-22T11:53:02.166" v="472" actId="1076"/>
          <ac:spMkLst>
            <pc:docMk/>
            <pc:sldMk cId="1901142337" sldId="265"/>
            <ac:spMk id="11" creationId="{D8785C68-7D95-403A-93F5-51C1E5471806}"/>
          </ac:spMkLst>
        </pc:spChg>
        <pc:spChg chg="add del mod">
          <ac:chgData name="Zrinka Jurčević" userId="0b24b88d-47f3-4db2-ad81-ac8a28adbcb8" providerId="ADAL" clId="{F6BBA2A2-5A48-472A-9DA5-82C0B909D908}" dt="2021-03-22T11:54:39.175" v="493"/>
          <ac:spMkLst>
            <pc:docMk/>
            <pc:sldMk cId="1901142337" sldId="265"/>
            <ac:spMk id="12" creationId="{5BE9C7D1-BBD4-4326-B9B3-8AB7A8FF475F}"/>
          </ac:spMkLst>
        </pc:spChg>
        <pc:spChg chg="add mod">
          <ac:chgData name="Zrinka Jurčević" userId="0b24b88d-47f3-4db2-ad81-ac8a28adbcb8" providerId="ADAL" clId="{F6BBA2A2-5A48-472A-9DA5-82C0B909D908}" dt="2021-03-22T11:58:42.255" v="605" actId="1076"/>
          <ac:spMkLst>
            <pc:docMk/>
            <pc:sldMk cId="1901142337" sldId="265"/>
            <ac:spMk id="13" creationId="{33C24BD6-5D7F-47AF-9391-F3B5ED33E4D6}"/>
          </ac:spMkLst>
        </pc:spChg>
        <pc:spChg chg="add del mod">
          <ac:chgData name="Zrinka Jurčević" userId="0b24b88d-47f3-4db2-ad81-ac8a28adbcb8" providerId="ADAL" clId="{F6BBA2A2-5A48-472A-9DA5-82C0B909D908}" dt="2021-03-22T11:59:23.872" v="613"/>
          <ac:spMkLst>
            <pc:docMk/>
            <pc:sldMk cId="1901142337" sldId="265"/>
            <ac:spMk id="15" creationId="{5A2AA368-4447-4976-AA62-5E94B91029F6}"/>
          </ac:spMkLst>
        </pc:spChg>
        <pc:spChg chg="add mod">
          <ac:chgData name="Zrinka Jurčević" userId="0b24b88d-47f3-4db2-ad81-ac8a28adbcb8" providerId="ADAL" clId="{F6BBA2A2-5A48-472A-9DA5-82C0B909D908}" dt="2021-03-22T12:01:24.578" v="708" actId="1076"/>
          <ac:spMkLst>
            <pc:docMk/>
            <pc:sldMk cId="1901142337" sldId="265"/>
            <ac:spMk id="16" creationId="{A1225AA7-AD66-4C11-908E-4C33A954CD1A}"/>
          </ac:spMkLst>
        </pc:spChg>
        <pc:spChg chg="add mod">
          <ac:chgData name="Zrinka Jurčević" userId="0b24b88d-47f3-4db2-ad81-ac8a28adbcb8" providerId="ADAL" clId="{F6BBA2A2-5A48-472A-9DA5-82C0B909D908}" dt="2021-03-22T12:02:03.423" v="716" actId="1076"/>
          <ac:spMkLst>
            <pc:docMk/>
            <pc:sldMk cId="1901142337" sldId="265"/>
            <ac:spMk id="18" creationId="{9C1AE939-0B24-4AFD-9DBF-37BAD1AB1A43}"/>
          </ac:spMkLst>
        </pc:spChg>
        <pc:picChg chg="add mod">
          <ac:chgData name="Zrinka Jurčević" userId="0b24b88d-47f3-4db2-ad81-ac8a28adbcb8" providerId="ADAL" clId="{F6BBA2A2-5A48-472A-9DA5-82C0B909D908}" dt="2021-03-22T11:54:43.487" v="494" actId="1076"/>
          <ac:picMkLst>
            <pc:docMk/>
            <pc:sldMk cId="1901142337" sldId="265"/>
            <ac:picMk id="4" creationId="{24EFC75F-37D4-45E1-BADA-648463D174D7}"/>
          </ac:picMkLst>
        </pc:picChg>
        <pc:picChg chg="mod">
          <ac:chgData name="Zrinka Jurčević" userId="0b24b88d-47f3-4db2-ad81-ac8a28adbcb8" providerId="ADAL" clId="{F6BBA2A2-5A48-472A-9DA5-82C0B909D908}" dt="2021-03-22T11:52:58.729" v="471" actId="1076"/>
          <ac:picMkLst>
            <pc:docMk/>
            <pc:sldMk cId="1901142337" sldId="265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F6BBA2A2-5A48-472A-9DA5-82C0B909D908}" dt="2021-03-22T12:01:30.987" v="709" actId="14100"/>
          <ac:picMkLst>
            <pc:docMk/>
            <pc:sldMk cId="1901142337" sldId="265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F6BBA2A2-5A48-472A-9DA5-82C0B909D908}" dt="2021-03-22T12:00:33.410" v="653" actId="478"/>
          <ac:picMkLst>
            <pc:docMk/>
            <pc:sldMk cId="1901142337" sldId="265"/>
            <ac:picMk id="14" creationId="{D2E0EC6D-8A1C-4AC2-9327-5A006DFA94A0}"/>
          </ac:picMkLst>
        </pc:picChg>
      </pc:sldChg>
      <pc:sldChg chg="addSp delSp modSp mod">
        <pc:chgData name="Zrinka Jurčević" userId="0b24b88d-47f3-4db2-ad81-ac8a28adbcb8" providerId="ADAL" clId="{F6BBA2A2-5A48-472A-9DA5-82C0B909D908}" dt="2021-03-22T12:00:18.338" v="638" actId="1076"/>
        <pc:sldMkLst>
          <pc:docMk/>
          <pc:sldMk cId="2170147673" sldId="266"/>
        </pc:sldMkLst>
        <pc:spChg chg="add del mod">
          <ac:chgData name="Zrinka Jurčević" userId="0b24b88d-47f3-4db2-ad81-ac8a28adbcb8" providerId="ADAL" clId="{F6BBA2A2-5A48-472A-9DA5-82C0B909D908}" dt="2021-03-22T11:59:37.167" v="627" actId="478"/>
          <ac:spMkLst>
            <pc:docMk/>
            <pc:sldMk cId="2170147673" sldId="266"/>
            <ac:spMk id="2" creationId="{96F48483-89FB-46B5-9A4A-0F112D64AB16}"/>
          </ac:spMkLst>
        </pc:spChg>
        <pc:spChg chg="add mod">
          <ac:chgData name="Zrinka Jurčević" userId="0b24b88d-47f3-4db2-ad81-ac8a28adbcb8" providerId="ADAL" clId="{F6BBA2A2-5A48-472A-9DA5-82C0B909D908}" dt="2021-03-22T11:59:49.044" v="631" actId="1076"/>
          <ac:spMkLst>
            <pc:docMk/>
            <pc:sldMk cId="2170147673" sldId="266"/>
            <ac:spMk id="3" creationId="{3D8E3EF1-31A9-4455-A1BA-C1D12F61F930}"/>
          </ac:spMkLst>
        </pc:spChg>
        <pc:spChg chg="mod">
          <ac:chgData name="Zrinka Jurčević" userId="0b24b88d-47f3-4db2-ad81-ac8a28adbcb8" providerId="ADAL" clId="{F6BBA2A2-5A48-472A-9DA5-82C0B909D908}" dt="2021-03-22T11:59:41.949" v="629" actId="20577"/>
          <ac:spMkLst>
            <pc:docMk/>
            <pc:sldMk cId="2170147673" sldId="266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F6BBA2A2-5A48-472A-9DA5-82C0B909D908}" dt="2021-03-22T11:47:06.517" v="350" actId="14100"/>
          <ac:spMkLst>
            <pc:docMk/>
            <pc:sldMk cId="2170147673" sldId="266"/>
            <ac:spMk id="11" creationId="{B91DBAD1-F611-4897-B127-16BE28DD3444}"/>
          </ac:spMkLst>
        </pc:spChg>
        <pc:spChg chg="add mod">
          <ac:chgData name="Zrinka Jurčević" userId="0b24b88d-47f3-4db2-ad81-ac8a28adbcb8" providerId="ADAL" clId="{F6BBA2A2-5A48-472A-9DA5-82C0B909D908}" dt="2021-03-22T11:48:12.714" v="367" actId="1076"/>
          <ac:spMkLst>
            <pc:docMk/>
            <pc:sldMk cId="2170147673" sldId="266"/>
            <ac:spMk id="12" creationId="{70D6F200-4DE4-40C2-9863-B9868E7EB161}"/>
          </ac:spMkLst>
        </pc:spChg>
        <pc:spChg chg="add mod">
          <ac:chgData name="Zrinka Jurčević" userId="0b24b88d-47f3-4db2-ad81-ac8a28adbcb8" providerId="ADAL" clId="{F6BBA2A2-5A48-472A-9DA5-82C0B909D908}" dt="2021-03-22T11:57:54.958" v="602" actId="113"/>
          <ac:spMkLst>
            <pc:docMk/>
            <pc:sldMk cId="2170147673" sldId="266"/>
            <ac:spMk id="15" creationId="{12E11740-C86B-4F51-99C8-6E8ECAA6AACD}"/>
          </ac:spMkLst>
        </pc:spChg>
        <pc:spChg chg="add mod">
          <ac:chgData name="Zrinka Jurčević" userId="0b24b88d-47f3-4db2-ad81-ac8a28adbcb8" providerId="ADAL" clId="{F6BBA2A2-5A48-472A-9DA5-82C0B909D908}" dt="2021-03-22T12:00:18.338" v="638" actId="1076"/>
          <ac:spMkLst>
            <pc:docMk/>
            <pc:sldMk cId="2170147673" sldId="266"/>
            <ac:spMk id="17" creationId="{29BB95B8-EF80-4C11-8058-6E0E074FDF8D}"/>
          </ac:spMkLst>
        </pc:spChg>
        <pc:picChg chg="mod">
          <ac:chgData name="Zrinka Jurčević" userId="0b24b88d-47f3-4db2-ad81-ac8a28adbcb8" providerId="ADAL" clId="{F6BBA2A2-5A48-472A-9DA5-82C0B909D908}" dt="2021-03-22T11:59:46.071" v="630" actId="1076"/>
          <ac:picMkLst>
            <pc:docMk/>
            <pc:sldMk cId="2170147673" sldId="266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F6BBA2A2-5A48-472A-9DA5-82C0B909D908}" dt="2021-03-22T11:48:15.218" v="368" actId="1076"/>
          <ac:picMkLst>
            <pc:docMk/>
            <pc:sldMk cId="2170147673" sldId="266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F6BBA2A2-5A48-472A-9DA5-82C0B909D908}" dt="2021-03-22T11:48:31.294" v="370" actId="1076"/>
          <ac:picMkLst>
            <pc:docMk/>
            <pc:sldMk cId="2170147673" sldId="266"/>
            <ac:picMk id="13" creationId="{AFAFF7D6-1494-49D0-9FAC-B5AF9A030746}"/>
          </ac:picMkLst>
        </pc:picChg>
      </pc:sldChg>
      <pc:sldChg chg="addSp modSp mod">
        <pc:chgData name="Zrinka Jurčević" userId="0b24b88d-47f3-4db2-ad81-ac8a28adbcb8" providerId="ADAL" clId="{F6BBA2A2-5A48-472A-9DA5-82C0B909D908}" dt="2021-03-22T12:21:28.045" v="1595" actId="207"/>
        <pc:sldMkLst>
          <pc:docMk/>
          <pc:sldMk cId="137968092" sldId="267"/>
        </pc:sldMkLst>
        <pc:spChg chg="add mod">
          <ac:chgData name="Zrinka Jurčević" userId="0b24b88d-47f3-4db2-ad81-ac8a28adbcb8" providerId="ADAL" clId="{F6BBA2A2-5A48-472A-9DA5-82C0B909D908}" dt="2021-03-22T12:16:41.171" v="1251" actId="1076"/>
          <ac:spMkLst>
            <pc:docMk/>
            <pc:sldMk cId="137968092" sldId="267"/>
            <ac:spMk id="4" creationId="{25B4CBAA-7929-42D3-A679-5B55621CF177}"/>
          </ac:spMkLst>
        </pc:spChg>
        <pc:spChg chg="mod">
          <ac:chgData name="Zrinka Jurčević" userId="0b24b88d-47f3-4db2-ad81-ac8a28adbcb8" providerId="ADAL" clId="{F6BBA2A2-5A48-472A-9DA5-82C0B909D908}" dt="2021-03-22T12:12:15.737" v="1080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F6BBA2A2-5A48-472A-9DA5-82C0B909D908}" dt="2021-03-22T12:15:45.131" v="1249" actId="1076"/>
          <ac:spMkLst>
            <pc:docMk/>
            <pc:sldMk cId="137968092" sldId="267"/>
            <ac:spMk id="9" creationId="{92DEA9B9-1A4A-4656-90AD-900F909215E0}"/>
          </ac:spMkLst>
        </pc:spChg>
        <pc:spChg chg="add mod">
          <ac:chgData name="Zrinka Jurčević" userId="0b24b88d-47f3-4db2-ad81-ac8a28adbcb8" providerId="ADAL" clId="{F6BBA2A2-5A48-472A-9DA5-82C0B909D908}" dt="2021-03-22T12:16:47.690" v="1252" actId="1076"/>
          <ac:spMkLst>
            <pc:docMk/>
            <pc:sldMk cId="137968092" sldId="267"/>
            <ac:spMk id="12" creationId="{1E9B270E-6B2B-4EA7-A06C-11DFEEE2D3EA}"/>
          </ac:spMkLst>
        </pc:spChg>
        <pc:spChg chg="add mod">
          <ac:chgData name="Zrinka Jurčević" userId="0b24b88d-47f3-4db2-ad81-ac8a28adbcb8" providerId="ADAL" clId="{F6BBA2A2-5A48-472A-9DA5-82C0B909D908}" dt="2021-03-22T12:20:14.358" v="1582" actId="20577"/>
          <ac:spMkLst>
            <pc:docMk/>
            <pc:sldMk cId="137968092" sldId="267"/>
            <ac:spMk id="14" creationId="{2E7852A3-72AC-472B-B5F1-D55B6D2B56B7}"/>
          </ac:spMkLst>
        </pc:spChg>
        <pc:spChg chg="add mod">
          <ac:chgData name="Zrinka Jurčević" userId="0b24b88d-47f3-4db2-ad81-ac8a28adbcb8" providerId="ADAL" clId="{F6BBA2A2-5A48-472A-9DA5-82C0B909D908}" dt="2021-03-22T12:21:28.045" v="1595" actId="207"/>
          <ac:spMkLst>
            <pc:docMk/>
            <pc:sldMk cId="137968092" sldId="267"/>
            <ac:spMk id="16" creationId="{5359D786-D566-4C97-94AE-6738F3A3BC0E}"/>
          </ac:spMkLst>
        </pc:spChg>
        <pc:picChg chg="add mod">
          <ac:chgData name="Zrinka Jurčević" userId="0b24b88d-47f3-4db2-ad81-ac8a28adbcb8" providerId="ADAL" clId="{F6BBA2A2-5A48-472A-9DA5-82C0B909D908}" dt="2021-03-22T12:12:03.247" v="1076" actId="14100"/>
          <ac:picMkLst>
            <pc:docMk/>
            <pc:sldMk cId="137968092" sldId="267"/>
            <ac:picMk id="3" creationId="{A2596E95-BA4C-4A4F-BCB0-197012B7C621}"/>
          </ac:picMkLst>
        </pc:picChg>
        <pc:picChg chg="mod">
          <ac:chgData name="Zrinka Jurčević" userId="0b24b88d-47f3-4db2-ad81-ac8a28adbcb8" providerId="ADAL" clId="{F6BBA2A2-5A48-472A-9DA5-82C0B909D908}" dt="2021-03-22T12:12:12.914" v="1079" actId="14100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F6BBA2A2-5A48-472A-9DA5-82C0B909D908}" dt="2021-03-22T12:19:37.515" v="1578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F6BBA2A2-5A48-472A-9DA5-82C0B909D908}" dt="2021-03-22T12:15:27.313" v="1246" actId="1076"/>
          <ac:picMkLst>
            <pc:docMk/>
            <pc:sldMk cId="137968092" sldId="267"/>
            <ac:picMk id="13" creationId="{654A80E8-91C3-4709-82C3-A665D32ADCAA}"/>
          </ac:picMkLst>
        </pc:picChg>
      </pc:sldChg>
      <pc:sldChg chg="addSp modSp mod">
        <pc:chgData name="Zrinka Jurčević" userId="0b24b88d-47f3-4db2-ad81-ac8a28adbcb8" providerId="ADAL" clId="{F6BBA2A2-5A48-472A-9DA5-82C0B909D908}" dt="2021-03-22T12:07:22.075" v="886" actId="1076"/>
        <pc:sldMkLst>
          <pc:docMk/>
          <pc:sldMk cId="2622114666" sldId="268"/>
        </pc:sldMkLst>
        <pc:spChg chg="mod">
          <ac:chgData name="Zrinka Jurčević" userId="0b24b88d-47f3-4db2-ad81-ac8a28adbcb8" providerId="ADAL" clId="{F6BBA2A2-5A48-472A-9DA5-82C0B909D908}" dt="2021-03-22T12:04:52.244" v="854" actId="1076"/>
          <ac:spMkLst>
            <pc:docMk/>
            <pc:sldMk cId="2622114666" sldId="268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F6BBA2A2-5A48-472A-9DA5-82C0B909D908}" dt="2021-03-22T12:05:05.627" v="858" actId="14100"/>
          <ac:spMkLst>
            <pc:docMk/>
            <pc:sldMk cId="2622114666" sldId="268"/>
            <ac:spMk id="9" creationId="{6ABB461A-CFF7-4390-BF77-E9D691F1951D}"/>
          </ac:spMkLst>
        </pc:spChg>
        <pc:spChg chg="add mod">
          <ac:chgData name="Zrinka Jurčević" userId="0b24b88d-47f3-4db2-ad81-ac8a28adbcb8" providerId="ADAL" clId="{F6BBA2A2-5A48-472A-9DA5-82C0B909D908}" dt="2021-03-22T12:06:44.600" v="877" actId="1076"/>
          <ac:spMkLst>
            <pc:docMk/>
            <pc:sldMk cId="2622114666" sldId="268"/>
            <ac:spMk id="11" creationId="{BD428630-0560-4652-B435-4DACB56D71CA}"/>
          </ac:spMkLst>
        </pc:spChg>
        <pc:spChg chg="add mod">
          <ac:chgData name="Zrinka Jurčević" userId="0b24b88d-47f3-4db2-ad81-ac8a28adbcb8" providerId="ADAL" clId="{F6BBA2A2-5A48-472A-9DA5-82C0B909D908}" dt="2021-03-22T12:07:03.867" v="883" actId="1076"/>
          <ac:spMkLst>
            <pc:docMk/>
            <pc:sldMk cId="2622114666" sldId="268"/>
            <ac:spMk id="12" creationId="{557F0C43-341D-444F-9333-638FC132219E}"/>
          </ac:spMkLst>
        </pc:spChg>
        <pc:picChg chg="mod">
          <ac:chgData name="Zrinka Jurčević" userId="0b24b88d-47f3-4db2-ad81-ac8a28adbcb8" providerId="ADAL" clId="{F6BBA2A2-5A48-472A-9DA5-82C0B909D908}" dt="2021-03-22T12:07:00.878" v="882" actId="1076"/>
          <ac:picMkLst>
            <pc:docMk/>
            <pc:sldMk cId="2622114666" sldId="268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F6BBA2A2-5A48-472A-9DA5-82C0B909D908}" dt="2021-03-22T12:07:22.075" v="886" actId="1076"/>
          <ac:picMkLst>
            <pc:docMk/>
            <pc:sldMk cId="2622114666" sldId="268"/>
            <ac:picMk id="13" creationId="{B21B127D-C7DA-4A1C-90AE-ED76719A2CD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hyperlink" Target="https://www.e-sfera.hr/dodatni-digitalni-sadrzaji/556cd00c-7baf-45ad-9644-4423ca381298/" TargetMode="External"/><Relationship Id="rId10" Type="http://schemas.openxmlformats.org/officeDocument/2006/relationships/image" Target="../media/image29.png"/><Relationship Id="rId4" Type="http://schemas.openxmlformats.org/officeDocument/2006/relationships/image" Target="../media/image1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51904" y="1702454"/>
            <a:ext cx="3481651" cy="343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889" y="520866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606170" y="2998605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fika 2" descr="Cauldron with solid fill">
            <a:extLst>
              <a:ext uri="{FF2B5EF4-FFF2-40B4-BE49-F238E27FC236}">
                <a16:creationId xmlns:a16="http://schemas.microsoft.com/office/drawing/2014/main" id="{A2596E95-BA4C-4A4F-BCB0-197012B7C6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2348" y="938342"/>
            <a:ext cx="553107" cy="553107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25B4CBAA-7929-42D3-A679-5B55621CF177}"/>
              </a:ext>
            </a:extLst>
          </p:cNvPr>
          <p:cNvSpPr txBox="1"/>
          <p:nvPr/>
        </p:nvSpPr>
        <p:spPr>
          <a:xfrm>
            <a:off x="951085" y="616755"/>
            <a:ext cx="85641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Poveži dvije samostalne rečenica u složenu bezvezničku i složenu vezničku.</a:t>
            </a:r>
          </a:p>
          <a:p>
            <a:endParaRPr lang="hr-HR" sz="2800" dirty="0"/>
          </a:p>
          <a:p>
            <a:r>
              <a:rPr lang="hr-HR" sz="2800" dirty="0"/>
              <a:t>Josip je napisao zadaću. Pogledao je film.</a:t>
            </a:r>
          </a:p>
          <a:p>
            <a:r>
              <a:rPr lang="hr-HR" sz="2800" dirty="0"/>
              <a:t>________________________________________</a:t>
            </a:r>
          </a:p>
          <a:p>
            <a:r>
              <a:rPr lang="hr-HR" sz="2800" dirty="0"/>
              <a:t>________________________________________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2DEA9B9-1A4A-4656-90AD-900F909215E0}"/>
              </a:ext>
            </a:extLst>
          </p:cNvPr>
          <p:cNvSpPr txBox="1"/>
          <p:nvPr/>
        </p:nvSpPr>
        <p:spPr>
          <a:xfrm>
            <a:off x="1083076" y="2318329"/>
            <a:ext cx="674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69C4B"/>
                </a:solidFill>
              </a:rPr>
              <a:t>Josip je napisao zadaću</a:t>
            </a:r>
            <a:r>
              <a:rPr lang="hr-HR" sz="2800" b="1" dirty="0">
                <a:solidFill>
                  <a:srgbClr val="E5AD18"/>
                </a:solidFill>
              </a:rPr>
              <a:t>,</a:t>
            </a:r>
            <a:r>
              <a:rPr lang="hr-HR" sz="2800" dirty="0">
                <a:solidFill>
                  <a:srgbClr val="069C4B"/>
                </a:solidFill>
              </a:rPr>
              <a:t> pogledao je film.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1E9B270E-6B2B-4EA7-A06C-11DFEEE2D3EA}"/>
              </a:ext>
            </a:extLst>
          </p:cNvPr>
          <p:cNvSpPr txBox="1"/>
          <p:nvPr/>
        </p:nvSpPr>
        <p:spPr>
          <a:xfrm>
            <a:off x="1083076" y="2736012"/>
            <a:ext cx="7190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dirty="0">
                <a:solidFill>
                  <a:srgbClr val="069C4B"/>
                </a:solidFill>
              </a:rPr>
              <a:t>Josip je napisao zadaću </a:t>
            </a:r>
            <a:r>
              <a:rPr lang="pl-PL" sz="2800" b="1" dirty="0">
                <a:solidFill>
                  <a:srgbClr val="E5AD18"/>
                </a:solidFill>
              </a:rPr>
              <a:t>te/pa </a:t>
            </a:r>
            <a:r>
              <a:rPr lang="pl-PL" sz="2800" dirty="0">
                <a:solidFill>
                  <a:srgbClr val="069C4B"/>
                </a:solidFill>
              </a:rPr>
              <a:t>pogledao je film.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654A80E8-91C3-4709-82C3-A665D32ADC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372" y="3474543"/>
            <a:ext cx="548688" cy="554784"/>
          </a:xfrm>
          <a:prstGeom prst="rect">
            <a:avLst/>
          </a:prstGeom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2E7852A3-72AC-472B-B5F1-D55B6D2B56B7}"/>
              </a:ext>
            </a:extLst>
          </p:cNvPr>
          <p:cNvSpPr txBox="1"/>
          <p:nvPr/>
        </p:nvSpPr>
        <p:spPr>
          <a:xfrm>
            <a:off x="929252" y="3345057"/>
            <a:ext cx="68713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Prepiši rečenicu pravopisno točno.</a:t>
            </a:r>
          </a:p>
          <a:p>
            <a:endParaRPr lang="hr-HR" sz="2800" dirty="0"/>
          </a:p>
          <a:p>
            <a:r>
              <a:rPr lang="hr-HR" sz="2800" dirty="0"/>
              <a:t>On je trčao ili radio sklekove ili preskakao uže ili skakao u dalj.</a:t>
            </a:r>
          </a:p>
          <a:p>
            <a:r>
              <a:rPr lang="hr-HR" sz="2800" dirty="0"/>
              <a:t>__________________________________________________________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5359D786-D566-4C97-94AE-6738F3A3BC0E}"/>
              </a:ext>
            </a:extLst>
          </p:cNvPr>
          <p:cNvSpPr txBox="1"/>
          <p:nvPr/>
        </p:nvSpPr>
        <p:spPr>
          <a:xfrm>
            <a:off x="951084" y="5069713"/>
            <a:ext cx="684948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>
                <a:solidFill>
                  <a:srgbClr val="069C4B"/>
                </a:solidFill>
              </a:rPr>
              <a:t>On je trčao</a:t>
            </a:r>
            <a:r>
              <a:rPr lang="hr-HR" sz="2800" b="1" dirty="0">
                <a:solidFill>
                  <a:srgbClr val="E5AD18"/>
                </a:solidFill>
              </a:rPr>
              <a:t>, ili </a:t>
            </a:r>
            <a:r>
              <a:rPr lang="hr-HR" sz="2800" dirty="0">
                <a:solidFill>
                  <a:srgbClr val="069C4B"/>
                </a:solidFill>
              </a:rPr>
              <a:t>radio sklekove</a:t>
            </a:r>
            <a:r>
              <a:rPr lang="hr-HR" sz="2800" b="1" dirty="0">
                <a:solidFill>
                  <a:srgbClr val="E5AD18"/>
                </a:solidFill>
              </a:rPr>
              <a:t>, ili </a:t>
            </a:r>
            <a:r>
              <a:rPr lang="hr-HR" sz="2800">
                <a:solidFill>
                  <a:srgbClr val="069C4B"/>
                </a:solidFill>
              </a:rPr>
              <a:t>preskakao  </a:t>
            </a:r>
            <a:r>
              <a:rPr lang="hr-HR" sz="2800" dirty="0">
                <a:solidFill>
                  <a:srgbClr val="069C4B"/>
                </a:solidFill>
              </a:rPr>
              <a:t>uže</a:t>
            </a:r>
            <a:r>
              <a:rPr lang="hr-HR" sz="2800" b="1" dirty="0">
                <a:solidFill>
                  <a:srgbClr val="E5AD18"/>
                </a:solidFill>
              </a:rPr>
              <a:t>, ili </a:t>
            </a:r>
            <a:r>
              <a:rPr lang="hr-HR" sz="2800" dirty="0">
                <a:solidFill>
                  <a:srgbClr val="069C4B"/>
                </a:solidFill>
              </a:rPr>
              <a:t>skakao u dalj.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0F9CF92E-DE03-5C4F-A33D-68B90500E0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8"/>
          <a:stretch/>
        </p:blipFill>
        <p:spPr>
          <a:xfrm>
            <a:off x="0" y="815925"/>
            <a:ext cx="12191999" cy="58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6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598648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20141" y="127825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919908" y="256179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240490" y="1850548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389B5E-3457-C844-ACB1-263CD2136AFB}"/>
              </a:ext>
            </a:extLst>
          </p:cNvPr>
          <p:cNvSpPr txBox="1"/>
          <p:nvPr/>
        </p:nvSpPr>
        <p:spPr>
          <a:xfrm>
            <a:off x="1802756" y="1145218"/>
            <a:ext cx="154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Sklopi jednostavne rečenice u složenu.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22574F-3682-664F-B25B-037EA789FCC7}"/>
              </a:ext>
            </a:extLst>
          </p:cNvPr>
          <p:cNvSpPr/>
          <p:nvPr/>
        </p:nvSpPr>
        <p:spPr>
          <a:xfrm>
            <a:off x="1779721" y="2485292"/>
            <a:ext cx="1781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Poslušaj</a:t>
            </a:r>
            <a:r>
              <a:rPr lang="en-US" dirty="0"/>
              <a:t> </a:t>
            </a:r>
            <a:r>
              <a:rPr lang="en-US" dirty="0" err="1"/>
              <a:t>audiosažetak</a:t>
            </a:r>
            <a:r>
              <a:rPr lang="en-US" dirty="0"/>
              <a:t> </a:t>
            </a:r>
            <a:r>
              <a:rPr lang="en-US" dirty="0" err="1"/>
              <a:t>nastavne</a:t>
            </a:r>
            <a:r>
              <a:rPr lang="en-US" dirty="0"/>
              <a:t> </a:t>
            </a:r>
            <a:r>
              <a:rPr lang="en-US" dirty="0" err="1"/>
              <a:t>jedinice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FE46E3-4E8F-C74B-8609-6DD4CA3EC704}"/>
              </a:ext>
            </a:extLst>
          </p:cNvPr>
          <p:cNvSpPr txBox="1"/>
          <p:nvPr/>
        </p:nvSpPr>
        <p:spPr>
          <a:xfrm>
            <a:off x="1779721" y="4082824"/>
            <a:ext cx="1889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Ponovi vrste nezavisnosloženih rečenica </a:t>
            </a:r>
            <a:r>
              <a:rPr lang="en-US" dirty="0"/>
              <a:t>i</a:t>
            </a:r>
            <a:r>
              <a:rPr lang="en-HR" dirty="0"/>
              <a:t> veznike.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70FACA-E561-0A41-ADFC-4F7A98F7A580}"/>
              </a:ext>
            </a:extLst>
          </p:cNvPr>
          <p:cNvSpPr txBox="1"/>
          <p:nvPr/>
        </p:nvSpPr>
        <p:spPr>
          <a:xfrm>
            <a:off x="5231757" y="1133981"/>
            <a:ext cx="1695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s pomoću digitalnog alata.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5F79BF-9150-7E48-9D6B-11FE0F758255}"/>
              </a:ext>
            </a:extLst>
          </p:cNvPr>
          <p:cNvSpPr txBox="1"/>
          <p:nvPr/>
        </p:nvSpPr>
        <p:spPr>
          <a:xfrm>
            <a:off x="5203558" y="2552132"/>
            <a:ext cx="1889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poznavanje nezavisnosloženih rečenica Wizer.me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D61611E1-61E7-2941-A30A-84CCF08062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15" y="2602495"/>
            <a:ext cx="939579" cy="1212128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0307A648-28E7-BE4E-B5B4-DF2CCC6AC4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15" y="1175242"/>
            <a:ext cx="939578" cy="1212127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7B1434BE-170E-2C41-B0CB-0E1C09A5C1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57" y="3959290"/>
            <a:ext cx="939577" cy="121212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1132F825-02DE-B148-AC88-31047FD83E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59" y="2549304"/>
            <a:ext cx="939576" cy="121212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395CC823-C456-9E40-8A6F-9FE746A686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42" y="1139320"/>
            <a:ext cx="939575" cy="121212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9"/>
          <a:stretch/>
        </p:blipFill>
        <p:spPr>
          <a:xfrm rot="21303405">
            <a:off x="1062769" y="3312842"/>
            <a:ext cx="1917440" cy="2671363"/>
          </a:xfrm>
          <a:prstGeom prst="rect">
            <a:avLst/>
          </a:prstGeom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726925" y="1576501"/>
            <a:ext cx="4338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Nezavisnosložene </a:t>
            </a:r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rečenice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6718104" y="1324784"/>
            <a:ext cx="4242993" cy="419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436646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003302" y="164425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C5EDBA9-810C-C44B-A967-EAD41B2167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" r="7865"/>
          <a:stretch/>
        </p:blipFill>
        <p:spPr>
          <a:xfrm rot="20863309">
            <a:off x="1252470" y="590625"/>
            <a:ext cx="4147482" cy="5752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ABCFAB-5082-F847-8638-FB1EBE331C96}"/>
              </a:ext>
            </a:extLst>
          </p:cNvPr>
          <p:cNvSpPr txBox="1"/>
          <p:nvPr/>
        </p:nvSpPr>
        <p:spPr>
          <a:xfrm>
            <a:off x="7185769" y="2343656"/>
            <a:ext cx="33076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Kako se dijele rečenice po sastavu? Kako dijelimo složene rečenice? Ponovi načine sklapanja.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4947" y="1080062"/>
            <a:ext cx="4183578" cy="413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504792" y="1421354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5395F4-5DCB-3D44-B422-E6AF15E5DD63}"/>
              </a:ext>
            </a:extLst>
          </p:cNvPr>
          <p:cNvSpPr txBox="1"/>
          <p:nvPr/>
        </p:nvSpPr>
        <p:spPr>
          <a:xfrm>
            <a:off x="8189087" y="2238907"/>
            <a:ext cx="28994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Pažljivo pročitaj tekst </a:t>
            </a:r>
            <a:r>
              <a:rPr lang="en-US" sz="2800" dirty="0"/>
              <a:t>i</a:t>
            </a:r>
            <a:r>
              <a:rPr lang="en-HR" sz="2800" dirty="0"/>
              <a:t> pronađi složene rečenice. Čime su povezane surečenice?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42A7D5-4D08-9245-AADE-4AF6185ADD05}"/>
              </a:ext>
            </a:extLst>
          </p:cNvPr>
          <p:cNvSpPr/>
          <p:nvPr/>
        </p:nvSpPr>
        <p:spPr>
          <a:xfrm>
            <a:off x="2712243" y="1585797"/>
            <a:ext cx="50717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Frizure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bile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izložene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nevjerojatnim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modnim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trendovima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neprekidno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mijenjale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Stare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Egipćanke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nosile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ravnu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Grkinje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Rimljanke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plele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pletenice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upletale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vrpce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ukrašavale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5B9B25-9754-9A42-9EE0-FF0E36789C5E}"/>
              </a:ext>
            </a:extLst>
          </p:cNvPr>
          <p:cNvSpPr txBox="1"/>
          <p:nvPr/>
        </p:nvSpPr>
        <p:spPr>
          <a:xfrm>
            <a:off x="1330256" y="965937"/>
            <a:ext cx="6028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Sklopljene su </a:t>
            </a:r>
            <a:r>
              <a:rPr lang="en-HR" sz="2800" b="1" dirty="0">
                <a:solidFill>
                  <a:srgbClr val="FFC000"/>
                </a:solidFill>
              </a:rPr>
              <a:t>veznicima</a:t>
            </a:r>
            <a:r>
              <a:rPr lang="en-HR" sz="2800" dirty="0"/>
              <a:t> ili </a:t>
            </a:r>
            <a:r>
              <a:rPr lang="en-HR" sz="2800" b="1" dirty="0">
                <a:solidFill>
                  <a:srgbClr val="FFC000"/>
                </a:solidFill>
              </a:rPr>
              <a:t>zarezom.</a:t>
            </a:r>
          </a:p>
        </p:txBody>
      </p:sp>
      <p:pic>
        <p:nvPicPr>
          <p:cNvPr id="11" name="Picture 10" descr="A person with long hair&#10;&#10;Description automatically generated with medium confidence">
            <a:extLst>
              <a:ext uri="{FF2B5EF4-FFF2-40B4-BE49-F238E27FC236}">
                <a16:creationId xmlns:a16="http://schemas.microsoft.com/office/drawing/2014/main" id="{CAA3F62B-970A-3340-B733-8A3741CCEA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43" y="2033225"/>
            <a:ext cx="24511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52617" y="1145947"/>
            <a:ext cx="4468392" cy="441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951" y="535814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19890" y="106118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F434DB6-4E78-44D7-BB76-E33BF084D175}"/>
              </a:ext>
            </a:extLst>
          </p:cNvPr>
          <p:cNvSpPr txBox="1"/>
          <p:nvPr/>
        </p:nvSpPr>
        <p:spPr>
          <a:xfrm>
            <a:off x="2319454" y="381395"/>
            <a:ext cx="79387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Promotri primjer. Kako je nastala složena rečenica? Zavisi li prva </a:t>
            </a:r>
            <a:r>
              <a:rPr lang="hr-HR" sz="2800" b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surečenica</a:t>
            </a:r>
            <a:r>
              <a:rPr lang="hr-HR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 drugoj </a:t>
            </a:r>
            <a:r>
              <a:rPr lang="hr-HR" sz="2800" b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surečenici</a:t>
            </a:r>
            <a:r>
              <a:rPr lang="hr-HR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? </a:t>
            </a:r>
            <a:endParaRPr lang="hr-HR" sz="2800" dirty="0"/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302DCFBA-3D6F-451D-B3AE-21D5D7D04FFD}"/>
              </a:ext>
            </a:extLst>
          </p:cNvPr>
          <p:cNvSpPr txBox="1"/>
          <p:nvPr/>
        </p:nvSpPr>
        <p:spPr>
          <a:xfrm>
            <a:off x="203289" y="1678285"/>
            <a:ext cx="76712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hr-HR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Sluge su imale kratku kosu, </a:t>
            </a:r>
            <a:r>
              <a:rPr lang="hr-HR" sz="2800" b="1" i="0" u="none" strike="noStrike" dirty="0">
                <a:solidFill>
                  <a:srgbClr val="FFC000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hr-HR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u opisu vladara spominje se duga kosa. </a:t>
            </a:r>
            <a:endParaRPr lang="hr-HR" sz="2800" b="0" dirty="0">
              <a:effectLst/>
            </a:endParaRP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3E801070-1D12-4E6C-97DC-47A9CDAA1734}"/>
              </a:ext>
            </a:extLst>
          </p:cNvPr>
          <p:cNvSpPr txBox="1"/>
          <p:nvPr/>
        </p:nvSpPr>
        <p:spPr>
          <a:xfrm>
            <a:off x="292963" y="3575264"/>
            <a:ext cx="63564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Sluge su imale kratku kosu.</a:t>
            </a:r>
          </a:p>
          <a:p>
            <a:r>
              <a:rPr lang="hr-HR" sz="2800" dirty="0"/>
              <a:t>U opisu vladara spominje se duga kosa.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57B7C6E-53D7-4296-8843-37AAF72F2595}"/>
              </a:ext>
            </a:extLst>
          </p:cNvPr>
          <p:cNvSpPr txBox="1"/>
          <p:nvPr/>
        </p:nvSpPr>
        <p:spPr>
          <a:xfrm>
            <a:off x="3377843" y="3201142"/>
            <a:ext cx="4159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69C4B"/>
                </a:solidFill>
              </a:rPr>
              <a:t>POVEZIVANJEM, veznik </a:t>
            </a:r>
            <a:r>
              <a:rPr lang="hr-HR" sz="2800" b="1" dirty="0">
                <a:solidFill>
                  <a:srgbClr val="E5AD18"/>
                </a:solidFill>
              </a:rPr>
              <a:t>a</a:t>
            </a:r>
          </a:p>
        </p:txBody>
      </p:sp>
      <p:pic>
        <p:nvPicPr>
          <p:cNvPr id="14" name="Grafika 13" descr="Arrow: Slight curve with solid fill">
            <a:extLst>
              <a:ext uri="{FF2B5EF4-FFF2-40B4-BE49-F238E27FC236}">
                <a16:creationId xmlns:a16="http://schemas.microsoft.com/office/drawing/2014/main" id="{9E951C73-064A-45AF-B49D-0E83513AA9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50264">
            <a:off x="2813015" y="2461329"/>
            <a:ext cx="914400" cy="914400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id="{9C4343EF-9890-4379-90D2-4A42E0D91C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7875" y="4391307"/>
            <a:ext cx="1201016" cy="1201016"/>
          </a:xfrm>
          <a:prstGeom prst="rect">
            <a:avLst/>
          </a:prstGeom>
        </p:spPr>
      </p:pic>
      <p:sp>
        <p:nvSpPr>
          <p:cNvPr id="16" name="TekstniOkvir 15">
            <a:extLst>
              <a:ext uri="{FF2B5EF4-FFF2-40B4-BE49-F238E27FC236}">
                <a16:creationId xmlns:a16="http://schemas.microsoft.com/office/drawing/2014/main" id="{E36240D6-6428-4470-981A-DFE9433C29DE}"/>
              </a:ext>
            </a:extLst>
          </p:cNvPr>
          <p:cNvSpPr txBox="1"/>
          <p:nvPr/>
        </p:nvSpPr>
        <p:spPr>
          <a:xfrm>
            <a:off x="3270215" y="5559224"/>
            <a:ext cx="4432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69C4B"/>
                </a:solidFill>
              </a:rPr>
              <a:t>- ne zavise jedna o drugoj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77FD2F0F-0F3E-4F93-BA11-1A1C40AF27FB}"/>
              </a:ext>
            </a:extLst>
          </p:cNvPr>
          <p:cNvSpPr txBox="1"/>
          <p:nvPr/>
        </p:nvSpPr>
        <p:spPr>
          <a:xfrm>
            <a:off x="8340960" y="2723243"/>
            <a:ext cx="3413588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hr-HR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Složena rečenica nastala povezivanjem jednostavnih rečenica s pomoću veznika. </a:t>
            </a:r>
            <a:endParaRPr lang="hr-HR" sz="2800" b="0" dirty="0">
              <a:effectLst/>
            </a:endParaRPr>
          </a:p>
          <a:p>
            <a:br>
              <a:rPr lang="hr-HR" b="0" dirty="0">
                <a:effectLst/>
              </a:rPr>
            </a:br>
            <a:endParaRPr lang="hr-HR" dirty="0"/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31BA2265-3312-4DD4-B777-644A00C80A4D}"/>
              </a:ext>
            </a:extLst>
          </p:cNvPr>
          <p:cNvSpPr txBox="1"/>
          <p:nvPr/>
        </p:nvSpPr>
        <p:spPr>
          <a:xfrm>
            <a:off x="8334929" y="1921401"/>
            <a:ext cx="33208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800" b="1" dirty="0">
                <a:solidFill>
                  <a:srgbClr val="069C4B"/>
                </a:solidFill>
              </a:rPr>
              <a:t>NEZAVISNOSLOŽENA REČENICA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4" grpId="0"/>
      <p:bldP spid="12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59986" y="1372142"/>
            <a:ext cx="4010351" cy="396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590" y="530523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84126" y="1611264"/>
            <a:ext cx="1750892" cy="1077218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VRSTE REČENICA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3D8E3EF1-31A9-4455-A1BA-C1D12F61F930}"/>
              </a:ext>
            </a:extLst>
          </p:cNvPr>
          <p:cNvSpPr txBox="1"/>
          <p:nvPr/>
        </p:nvSpPr>
        <p:spPr>
          <a:xfrm>
            <a:off x="9030939" y="3567672"/>
            <a:ext cx="19040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069C4B"/>
                </a:solidFill>
              </a:rPr>
              <a:t>REČENIČNI NIZ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91DBAD1-F611-4897-B127-16BE28DD3444}"/>
              </a:ext>
            </a:extLst>
          </p:cNvPr>
          <p:cNvSpPr txBox="1"/>
          <p:nvPr/>
        </p:nvSpPr>
        <p:spPr>
          <a:xfrm>
            <a:off x="1547521" y="629890"/>
            <a:ext cx="976262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Promotri primjer rečenica. Kojim su načinom sklapanja nastale rečenice? 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70D6F200-4DE4-40C2-9863-B9868E7EB161}"/>
              </a:ext>
            </a:extLst>
          </p:cNvPr>
          <p:cNvSpPr txBox="1"/>
          <p:nvPr/>
        </p:nvSpPr>
        <p:spPr>
          <a:xfrm>
            <a:off x="446149" y="1845154"/>
            <a:ext cx="652508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Stare su Egipćanke nosile ravnu kosu</a:t>
            </a:r>
            <a:r>
              <a:rPr lang="hr-HR" sz="2800" b="1" dirty="0">
                <a:solidFill>
                  <a:srgbClr val="FF0000"/>
                </a:solidFill>
              </a:rPr>
              <a:t>,</a:t>
            </a:r>
            <a:r>
              <a:rPr lang="hr-HR" sz="2800" dirty="0"/>
              <a:t> Grkinje i Rimljanke plele su je u pletenice.</a:t>
            </a:r>
          </a:p>
          <a:p>
            <a:endParaRPr lang="hr-HR" sz="2800" dirty="0"/>
          </a:p>
          <a:p>
            <a:r>
              <a:rPr lang="hr-HR" sz="2800" dirty="0"/>
              <a:t>Frizure su bile izložene modnim trendovima</a:t>
            </a:r>
            <a:r>
              <a:rPr lang="hr-HR" sz="2800" b="1" dirty="0">
                <a:solidFill>
                  <a:srgbClr val="FF0000"/>
                </a:solidFill>
              </a:rPr>
              <a:t>,</a:t>
            </a:r>
            <a:r>
              <a:rPr lang="hr-HR" sz="2800" dirty="0"/>
              <a:t> neprekidno su se mijenjale.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AFAFF7D6-1494-49D0-9FAC-B5AF9A030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1775" y="3855606"/>
            <a:ext cx="1201016" cy="1201016"/>
          </a:xfrm>
          <a:prstGeom prst="rect">
            <a:avLst/>
          </a:prstGeom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id="{12E11740-C86B-4F51-99C8-6E8ECAA6AACD}"/>
              </a:ext>
            </a:extLst>
          </p:cNvPr>
          <p:cNvSpPr txBox="1"/>
          <p:nvPr/>
        </p:nvSpPr>
        <p:spPr>
          <a:xfrm>
            <a:off x="1195193" y="4870186"/>
            <a:ext cx="652508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- nizanje nezavisnih </a:t>
            </a:r>
            <a:r>
              <a:rPr lang="hr-HR" sz="2800" dirty="0" err="1"/>
              <a:t>surečenica</a:t>
            </a:r>
            <a:r>
              <a:rPr lang="hr-HR" sz="2800" dirty="0"/>
              <a:t> koje se odvajaju </a:t>
            </a:r>
            <a:r>
              <a:rPr lang="hr-HR" sz="2800" b="1" dirty="0">
                <a:solidFill>
                  <a:srgbClr val="E5AD18"/>
                </a:solidFill>
              </a:rPr>
              <a:t>zarezom/zarezima </a:t>
            </a:r>
            <a:r>
              <a:rPr lang="hr-HR" sz="2800" dirty="0"/>
              <a:t>- </a:t>
            </a:r>
            <a:r>
              <a:rPr lang="hr-HR" sz="2800" b="1" dirty="0"/>
              <a:t>bezvezničke</a:t>
            </a:r>
            <a:endParaRPr lang="hr-HR" sz="2800" b="1" dirty="0">
              <a:solidFill>
                <a:srgbClr val="E5AD18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29BB95B8-EF80-4C11-8058-6E0E074FDF8D}"/>
              </a:ext>
            </a:extLst>
          </p:cNvPr>
          <p:cNvSpPr txBox="1"/>
          <p:nvPr/>
        </p:nvSpPr>
        <p:spPr>
          <a:xfrm>
            <a:off x="9030939" y="2878645"/>
            <a:ext cx="23946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b="1" dirty="0"/>
              <a:t>bezvezničke</a:t>
            </a:r>
          </a:p>
        </p:txBody>
      </p:sp>
    </p:spTree>
    <p:extLst>
      <p:ext uri="{BB962C8B-B14F-4D97-AF65-F5344CB8AC3E}">
        <p14:creationId xmlns:p14="http://schemas.microsoft.com/office/powerpoint/2010/main" val="2170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1" grpId="1"/>
      <p:bldP spid="12" grpId="0" uiExpand="1" build="p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4451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70130" y="1762969"/>
            <a:ext cx="4076247" cy="402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50406" y="1358918"/>
            <a:ext cx="1750892" cy="1077218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VRSTE REČENICA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D29A5D1-7C07-4E2E-9C46-FD511E624EE1}"/>
              </a:ext>
            </a:extLst>
          </p:cNvPr>
          <p:cNvSpPr txBox="1"/>
          <p:nvPr/>
        </p:nvSpPr>
        <p:spPr>
          <a:xfrm>
            <a:off x="273242" y="1684763"/>
            <a:ext cx="778127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Frizure su bile izložene modnim trendovima</a:t>
            </a:r>
            <a:r>
              <a:rPr lang="hr-HR" sz="2800" b="1" dirty="0">
                <a:solidFill>
                  <a:srgbClr val="E5AD18"/>
                </a:solidFill>
              </a:rPr>
              <a:t> i</a:t>
            </a:r>
            <a:r>
              <a:rPr lang="hr-HR" sz="2800" dirty="0"/>
              <a:t> neprekidno su se mijenjale. </a:t>
            </a:r>
          </a:p>
          <a:p>
            <a:r>
              <a:rPr lang="hr-HR" sz="2800" dirty="0"/>
              <a:t>Nositi je dugu </a:t>
            </a:r>
            <a:r>
              <a:rPr lang="hr-HR" sz="2800" b="1" dirty="0">
                <a:solidFill>
                  <a:srgbClr val="E5AD18"/>
                </a:solidFill>
              </a:rPr>
              <a:t>ili</a:t>
            </a:r>
            <a:r>
              <a:rPr lang="hr-HR" sz="2800" dirty="0"/>
              <a:t> je ošišati? 		</a:t>
            </a:r>
          </a:p>
          <a:p>
            <a:r>
              <a:rPr lang="hr-HR" sz="2800" dirty="0"/>
              <a:t>Frizure su bile izložene modnim trendovima,  </a:t>
            </a:r>
            <a:r>
              <a:rPr lang="hr-HR" sz="2800" b="1" dirty="0">
                <a:solidFill>
                  <a:srgbClr val="E5AD18"/>
                </a:solidFill>
              </a:rPr>
              <a:t>dakle</a:t>
            </a:r>
            <a:r>
              <a:rPr lang="hr-HR" sz="2800" dirty="0"/>
              <a:t> neprekidno su se mijenjale. 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8785C68-7D95-403A-93F5-51C1E5471806}"/>
              </a:ext>
            </a:extLst>
          </p:cNvPr>
          <p:cNvSpPr txBox="1"/>
          <p:nvPr/>
        </p:nvSpPr>
        <p:spPr>
          <a:xfrm>
            <a:off x="2277122" y="499518"/>
            <a:ext cx="941476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Promotri primjer rečenica. Kojim su načinom sklapanja nastale rečenice? 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4EFC75F-37D4-45E1-BADA-648463D17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4827" y="3595499"/>
            <a:ext cx="1201016" cy="1201016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33C24BD6-5D7F-47AF-9391-F3B5ED33E4D6}"/>
              </a:ext>
            </a:extLst>
          </p:cNvPr>
          <p:cNvSpPr txBox="1"/>
          <p:nvPr/>
        </p:nvSpPr>
        <p:spPr>
          <a:xfrm>
            <a:off x="2277122" y="4598928"/>
            <a:ext cx="5504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- </a:t>
            </a:r>
            <a:r>
              <a:rPr lang="hr-HR" sz="2800" dirty="0" err="1"/>
              <a:t>surečenice</a:t>
            </a:r>
            <a:r>
              <a:rPr lang="hr-HR" sz="2800" dirty="0"/>
              <a:t> se povezuju različitim </a:t>
            </a:r>
            <a:r>
              <a:rPr lang="hr-HR" sz="2800" b="1" dirty="0">
                <a:solidFill>
                  <a:srgbClr val="E5AD18"/>
                </a:solidFill>
              </a:rPr>
              <a:t>veznicima</a:t>
            </a:r>
            <a:r>
              <a:rPr lang="hr-HR" sz="2800" dirty="0"/>
              <a:t>  - </a:t>
            </a:r>
            <a:r>
              <a:rPr lang="hr-HR" sz="2800" b="1" dirty="0"/>
              <a:t>vezničke</a:t>
            </a:r>
            <a:endParaRPr lang="hr-HR" sz="2800" dirty="0"/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A1225AA7-AD66-4C11-908E-4C33A954CD1A}"/>
              </a:ext>
            </a:extLst>
          </p:cNvPr>
          <p:cNvSpPr txBox="1"/>
          <p:nvPr/>
        </p:nvSpPr>
        <p:spPr>
          <a:xfrm>
            <a:off x="8913727" y="3072622"/>
            <a:ext cx="23890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069C4B"/>
                </a:solidFill>
              </a:rPr>
              <a:t>SASTAVNE, RASTAVNE, SUPROTNE, ISKLJUČNE, ZAKLJUČNE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9C1AE939-0B24-4AFD-9DBF-37BAD1AB1A43}"/>
              </a:ext>
            </a:extLst>
          </p:cNvPr>
          <p:cNvSpPr txBox="1"/>
          <p:nvPr/>
        </p:nvSpPr>
        <p:spPr>
          <a:xfrm>
            <a:off x="9235293" y="2491208"/>
            <a:ext cx="17459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b="1" dirty="0"/>
              <a:t>vezničke</a:t>
            </a:r>
          </a:p>
        </p:txBody>
      </p:sp>
    </p:spTree>
    <p:extLst>
      <p:ext uri="{BB962C8B-B14F-4D97-AF65-F5344CB8AC3E}">
        <p14:creationId xmlns:p14="http://schemas.microsoft.com/office/powerpoint/2010/main" val="190114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1" grpId="1"/>
      <p:bldP spid="13" grpId="0"/>
      <p:bldP spid="16" grpId="0" build="p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2A21A74B-0E58-8145-9750-DB7A66A3C0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3"/>
          <a:stretch/>
        </p:blipFill>
        <p:spPr>
          <a:xfrm>
            <a:off x="84150" y="2011679"/>
            <a:ext cx="8836011" cy="342159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563546" y="1478206"/>
            <a:ext cx="3131369" cy="309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86285CB0-B57B-8748-8692-3BBD026F1F13}"/>
              </a:ext>
            </a:extLst>
          </p:cNvPr>
          <p:cNvSpPr txBox="1"/>
          <p:nvPr/>
        </p:nvSpPr>
        <p:spPr>
          <a:xfrm>
            <a:off x="9025936" y="2767786"/>
            <a:ext cx="220658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19C0FA47-E3AE-4DF4-BDF4-AA4D22DC0FC2}"/>
              </a:ext>
            </a:extLst>
          </p:cNvPr>
          <p:cNvSpPr txBox="1"/>
          <p:nvPr/>
        </p:nvSpPr>
        <p:spPr>
          <a:xfrm>
            <a:off x="1953087" y="511915"/>
            <a:ext cx="8487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S pomoću grafičkog organizatora pregledaj vrste </a:t>
            </a:r>
            <a:r>
              <a:rPr lang="hr-HR" sz="2800" dirty="0" err="1"/>
              <a:t>nazavisnosloženih</a:t>
            </a:r>
            <a:r>
              <a:rPr lang="hr-HR" sz="2800" dirty="0"/>
              <a:t> rečenica. Što primjećuješ s obzirom na veznike?</a:t>
            </a:r>
          </a:p>
        </p:txBody>
      </p:sp>
    </p:spTree>
    <p:extLst>
      <p:ext uri="{BB962C8B-B14F-4D97-AF65-F5344CB8AC3E}">
        <p14:creationId xmlns:p14="http://schemas.microsoft.com/office/powerpoint/2010/main" val="67534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long hair&#10;&#10;Description automatically generated with medium confidence">
            <a:extLst>
              <a:ext uri="{FF2B5EF4-FFF2-40B4-BE49-F238E27FC236}">
                <a16:creationId xmlns:a16="http://schemas.microsoft.com/office/drawing/2014/main" id="{3C16AE64-7513-6341-A0AB-82AED0CF2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280" y="3055034"/>
            <a:ext cx="2451100" cy="30861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10044" y="1463193"/>
            <a:ext cx="4102735" cy="405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91" y="546571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888877" y="1748076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6ABB461A-CFF7-4390-BF77-E9D691F1951D}"/>
              </a:ext>
            </a:extLst>
          </p:cNvPr>
          <p:cNvSpPr txBox="1"/>
          <p:nvPr/>
        </p:nvSpPr>
        <p:spPr>
          <a:xfrm>
            <a:off x="1599048" y="517848"/>
            <a:ext cx="80953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Promotri primjer. Što možeš zaključiti o pisanju zareza u zadanoj nezavisnosloženoj rečenici?  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D428630-0560-4652-B435-4DACB56D71CA}"/>
              </a:ext>
            </a:extLst>
          </p:cNvPr>
          <p:cNvSpPr txBox="1"/>
          <p:nvPr/>
        </p:nvSpPr>
        <p:spPr>
          <a:xfrm>
            <a:off x="463942" y="2040463"/>
            <a:ext cx="709907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Frizure su bile izložene modnim trendovima</a:t>
            </a:r>
            <a:r>
              <a:rPr lang="hr-HR" sz="2800" b="1" dirty="0">
                <a:solidFill>
                  <a:srgbClr val="FF0000"/>
                </a:solidFill>
              </a:rPr>
              <a:t>, i</a:t>
            </a:r>
            <a:r>
              <a:rPr lang="hr-HR" sz="2800" dirty="0"/>
              <a:t> neprekidno su se mijenjale</a:t>
            </a:r>
            <a:r>
              <a:rPr lang="hr-HR" sz="2800" b="1" dirty="0">
                <a:solidFill>
                  <a:srgbClr val="FF0000"/>
                </a:solidFill>
              </a:rPr>
              <a:t>, i</a:t>
            </a:r>
            <a:r>
              <a:rPr lang="hr-HR" sz="2800" dirty="0"/>
              <a:t> usavršavale</a:t>
            </a:r>
            <a:r>
              <a:rPr lang="hr-HR" sz="2800" b="1" dirty="0">
                <a:solidFill>
                  <a:srgbClr val="FF0000"/>
                </a:solidFill>
              </a:rPr>
              <a:t>, i </a:t>
            </a:r>
            <a:r>
              <a:rPr lang="hr-HR" sz="2800" dirty="0"/>
              <a:t>preporučivale. 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557F0C43-341D-444F-9333-638FC132219E}"/>
              </a:ext>
            </a:extLst>
          </p:cNvPr>
          <p:cNvSpPr txBox="1"/>
          <p:nvPr/>
        </p:nvSpPr>
        <p:spPr>
          <a:xfrm>
            <a:off x="8392946" y="2560071"/>
            <a:ext cx="253693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800" dirty="0"/>
              <a:t>Odvajaju se zarezom ako se više </a:t>
            </a:r>
            <a:r>
              <a:rPr lang="hr-HR" sz="2800" dirty="0" err="1"/>
              <a:t>surečenica</a:t>
            </a:r>
            <a:r>
              <a:rPr lang="hr-HR" sz="2800" dirty="0"/>
              <a:t> povezuje istim veznikom. 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459</Words>
  <Application>Microsoft Macintosh PowerPoint</Application>
  <PresentationFormat>Widescreen</PresentationFormat>
  <Paragraphs>59</Paragraphs>
  <Slides>12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2021-05-09T16:48:04Z</dcterms:modified>
</cp:coreProperties>
</file>